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fntdata" ContentType="application/x-fontdata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3.xml" ContentType="application/vnd.openxmlformats-officedocument.theme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4.xml" ContentType="application/vnd.openxmlformats-officedocument.theme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5.xml" ContentType="application/vnd.openxmlformats-officedocument.theme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theme/theme6.xml" ContentType="application/vnd.openxmlformats-officedocument.theme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theme/theme7.xml" ContentType="application/vnd.openxmlformats-officedocument.theme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charts/chart17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charts/chart18.xml" ContentType="application/vnd.openxmlformats-officedocument.drawingml.chart+xml"/>
  <Override PartName="/ppt/charts/style18.xml" ContentType="application/vnd.ms-office.chartstyle+xml"/>
  <Override PartName="/ppt/charts/colors18.xml" ContentType="application/vnd.ms-office.chartcolorstyle+xml"/>
  <Override PartName="/ppt/charts/chart19.xml" ContentType="application/vnd.openxmlformats-officedocument.drawingml.chart+xml"/>
  <Override PartName="/ppt/charts/style19.xml" ContentType="application/vnd.ms-office.chartstyle+xml"/>
  <Override PartName="/ppt/charts/colors19.xml" ContentType="application/vnd.ms-office.chartcolorstyle+xml"/>
  <Override PartName="/ppt/charts/chart20.xml" ContentType="application/vnd.openxmlformats-officedocument.drawingml.chart+xml"/>
  <Override PartName="/ppt/charts/style20.xml" ContentType="application/vnd.ms-office.chartstyle+xml"/>
  <Override PartName="/ppt/charts/colors20.xml" ContentType="application/vnd.ms-office.chartcolorstyle+xml"/>
  <Override PartName="/ppt/charts/chart21.xml" ContentType="application/vnd.openxmlformats-officedocument.drawingml.chart+xml"/>
  <Override PartName="/ppt/charts/style21.xml" ContentType="application/vnd.ms-office.chartstyle+xml"/>
  <Override PartName="/ppt/charts/colors21.xml" ContentType="application/vnd.ms-office.chartcolorstyle+xml"/>
  <Override PartName="/ppt/charts/chart22.xml" ContentType="application/vnd.openxmlformats-officedocument.drawingml.chart+xml"/>
  <Override PartName="/ppt/charts/style22.xml" ContentType="application/vnd.ms-office.chartstyle+xml"/>
  <Override PartName="/ppt/charts/colors2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  <p:sldMasterId id="2147483690" r:id="rId2"/>
    <p:sldMasterId id="2147483709" r:id="rId3"/>
    <p:sldMasterId id="2147483721" r:id="rId4"/>
    <p:sldMasterId id="2147483733" r:id="rId5"/>
    <p:sldMasterId id="2147483772" r:id="rId6"/>
    <p:sldMasterId id="2147483748" r:id="rId7"/>
    <p:sldMasterId id="2147483759" r:id="rId8"/>
  </p:sldMasterIdLst>
  <p:notesMasterIdLst>
    <p:notesMasterId r:id="rId37"/>
  </p:notesMasterIdLst>
  <p:handoutMasterIdLst>
    <p:handoutMasterId r:id="rId38"/>
  </p:handoutMasterIdLst>
  <p:sldIdLst>
    <p:sldId id="258" r:id="rId9"/>
    <p:sldId id="259" r:id="rId10"/>
    <p:sldId id="260" r:id="rId11"/>
    <p:sldId id="261" r:id="rId12"/>
    <p:sldId id="282" r:id="rId13"/>
    <p:sldId id="283" r:id="rId14"/>
    <p:sldId id="286" r:id="rId15"/>
    <p:sldId id="294" r:id="rId16"/>
    <p:sldId id="299" r:id="rId17"/>
    <p:sldId id="297" r:id="rId18"/>
    <p:sldId id="292" r:id="rId19"/>
    <p:sldId id="287" r:id="rId20"/>
    <p:sldId id="293" r:id="rId21"/>
    <p:sldId id="295" r:id="rId22"/>
    <p:sldId id="289" r:id="rId23"/>
    <p:sldId id="285" r:id="rId24"/>
    <p:sldId id="263" r:id="rId25"/>
    <p:sldId id="268" r:id="rId26"/>
    <p:sldId id="269" r:id="rId27"/>
    <p:sldId id="277" r:id="rId28"/>
    <p:sldId id="270" r:id="rId29"/>
    <p:sldId id="280" r:id="rId30"/>
    <p:sldId id="271" r:id="rId31"/>
    <p:sldId id="272" r:id="rId32"/>
    <p:sldId id="273" r:id="rId33"/>
    <p:sldId id="274" r:id="rId34"/>
    <p:sldId id="275" r:id="rId35"/>
    <p:sldId id="276" r:id="rId36"/>
  </p:sldIdLst>
  <p:sldSz cx="12192000" cy="6858000"/>
  <p:notesSz cx="6858000" cy="9144000"/>
  <p:embeddedFontLst>
    <p:embeddedFont>
      <p:font typeface="Super Grotesk Offc Pro" panose="020B0504020101020102" pitchFamily="34" charset="0"/>
      <p:regular r:id="rId39"/>
    </p:embeddedFont>
  </p:embeddedFontLst>
  <p:custDataLst>
    <p:tags r:id="rId40"/>
  </p:custDataLst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13"/>
  </p:normalViewPr>
  <p:slideViewPr>
    <p:cSldViewPr showGuides="1">
      <p:cViewPr varScale="1">
        <p:scale>
          <a:sx n="104" d="100"/>
          <a:sy n="104" d="100"/>
        </p:scale>
        <p:origin x="144" y="7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85" d="100"/>
          <a:sy n="85" d="100"/>
        </p:scale>
        <p:origin x="370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slide" Target="slides/slide18.xml"/><Relationship Id="rId39" Type="http://schemas.openxmlformats.org/officeDocument/2006/relationships/font" Target="fonts/font1.fntdata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3.xml"/><Relationship Id="rId34" Type="http://schemas.openxmlformats.org/officeDocument/2006/relationships/slide" Target="slides/slide26.xml"/><Relationship Id="rId42" Type="http://schemas.openxmlformats.org/officeDocument/2006/relationships/viewProps" Target="viewProps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slide" Target="slides/slide25.xml"/><Relationship Id="rId38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8.xml"/><Relationship Id="rId20" Type="http://schemas.openxmlformats.org/officeDocument/2006/relationships/slide" Target="slides/slide12.xml"/><Relationship Id="rId29" Type="http://schemas.openxmlformats.org/officeDocument/2006/relationships/slide" Target="slides/slide21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slide" Target="slides/slide24.xml"/><Relationship Id="rId37" Type="http://schemas.openxmlformats.org/officeDocument/2006/relationships/notesMaster" Target="notesMasters/notesMaster1.xml"/><Relationship Id="rId40" Type="http://schemas.openxmlformats.org/officeDocument/2006/relationships/tags" Target="tags/tag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slide" Target="slides/slide28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31" Type="http://schemas.openxmlformats.org/officeDocument/2006/relationships/slide" Target="slides/slide23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slide" Target="slides/slide27.xml"/><Relationship Id="rId43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yan.dou\Desktop\projects\FarmCase\Worksheet%20in%20Business%20Case_V3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yan.dou\Desktop\projects\FarmCase\Worksheet%20in%20Business%20Case_V3.xlsx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yan.dou\Desktop\projects\FarmCase\Worksheet%20in%20Business%20Case_V3.xlsx" TargetMode="External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yan.dou\Desktop\projects\FarmCase\Worksheet%20in%20Business%20Case_V3.xlsx" TargetMode="External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yan.dou\Desktop\projects\FarmCase\Worksheet%20in%20Business%20Case_V3.xlsx" TargetMode="External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yan.dou\Desktop\projects\FarmCase\Worksheet%20in%20Business%20Case_V3.xlsx" TargetMode="External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yan.dou\Desktop\projects\FarmCase\Worksheet%20in%20Business%20Case_V3.xlsx" TargetMode="External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yan.dou\Desktop\projects\FarmCase\Worksheet%20in%20Business%20Case_V3.xlsx" TargetMode="External"/><Relationship Id="rId2" Type="http://schemas.microsoft.com/office/2011/relationships/chartColorStyle" Target="colors16.xml"/><Relationship Id="rId1" Type="http://schemas.microsoft.com/office/2011/relationships/chartStyle" Target="style16.xml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yan.dou\Desktop\projects\FarmCase\Worksheet%20in%20Business%20Case_V3.xlsx" TargetMode="External"/><Relationship Id="rId2" Type="http://schemas.microsoft.com/office/2011/relationships/chartColorStyle" Target="colors17.xml"/><Relationship Id="rId1" Type="http://schemas.microsoft.com/office/2011/relationships/chartStyle" Target="style17.xml"/></Relationships>
</file>

<file path=ppt/charts/_rels/chart1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yan.dou\Desktop\projects\FarmCase\Worksheet%20in%20Business%20Case_V3.xlsx" TargetMode="External"/><Relationship Id="rId2" Type="http://schemas.microsoft.com/office/2011/relationships/chartColorStyle" Target="colors18.xml"/><Relationship Id="rId1" Type="http://schemas.microsoft.com/office/2011/relationships/chartStyle" Target="style18.xml"/></Relationships>
</file>

<file path=ppt/charts/_rels/chart1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yan.dou\Desktop\projects\FarmCase\Worksheet%20in%20Business%20Case_V3.xlsx" TargetMode="External"/><Relationship Id="rId2" Type="http://schemas.microsoft.com/office/2011/relationships/chartColorStyle" Target="colors19.xml"/><Relationship Id="rId1" Type="http://schemas.microsoft.com/office/2011/relationships/chartStyle" Target="style19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yan.dou\Desktop\projects\FarmCase\Worksheet%20in%20Business%20Case_V3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2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yan.dou\Desktop\projects\FarmCase\Worksheet%20in%20Business%20Case_V3.xlsx" TargetMode="External"/><Relationship Id="rId2" Type="http://schemas.microsoft.com/office/2011/relationships/chartColorStyle" Target="colors20.xml"/><Relationship Id="rId1" Type="http://schemas.microsoft.com/office/2011/relationships/chartStyle" Target="style20.xml"/></Relationships>
</file>

<file path=ppt/charts/_rels/chart2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yan.dou\Desktop\projects\FarmCase\Worksheet%20in%20Business%20Case_V3.xlsx" TargetMode="External"/><Relationship Id="rId2" Type="http://schemas.microsoft.com/office/2011/relationships/chartColorStyle" Target="colors21.xml"/><Relationship Id="rId1" Type="http://schemas.microsoft.com/office/2011/relationships/chartStyle" Target="style21.xml"/></Relationships>
</file>

<file path=ppt/charts/_rels/chart2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yan.dou\Desktop\projects\FarmCase\Worksheet%20in%20Business%20Case_V3.xlsx" TargetMode="External"/><Relationship Id="rId2" Type="http://schemas.microsoft.com/office/2011/relationships/chartColorStyle" Target="colors22.xml"/><Relationship Id="rId1" Type="http://schemas.microsoft.com/office/2011/relationships/chartStyle" Target="style2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yan.dou\Desktop\projects\FarmCase\Worksheet%20in%20Business%20Case_V3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yan.dou\Desktop\projects\FarmCase\Worksheet%20in%20Business%20Case_V3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yan.dou\Desktop\projects\FarmCase\Worksheet%20in%20Business%20Case_V3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yan.dou\Desktop\projects\FarmCase\Worksheet%20in%20Business%20Case_V3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yan.dou\Desktop\projects\FarmCase\Worksheet%20in%20Business%20Case_V3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yan.dou\Desktop\projects\FarmCase\Worksheet%20in%20Business%20Case_V3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yan.dou\Desktop\projects\FarmCase\Worksheet%20in%20Business%20Case_V3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sv-SE"/>
              <a:t>14DR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sv-SE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'14DR'!$C$2:$C$3</c:f>
              <c:strCache>
                <c:ptCount val="2"/>
                <c:pt idx="0">
                  <c:v>Group</c:v>
                </c:pt>
                <c:pt idx="1">
                  <c:v>30 minutes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'14DR'!$B$4:$B$17</c:f>
              <c:numCache>
                <c:formatCode>General</c:formatCode>
                <c:ptCount val="14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</c:numCache>
            </c:numRef>
          </c:cat>
          <c:val>
            <c:numRef>
              <c:f>'14DR'!$C$4:$C$17</c:f>
              <c:numCache>
                <c:formatCode>0.00%</c:formatCode>
                <c:ptCount val="14"/>
                <c:pt idx="0">
                  <c:v>0.223</c:v>
                </c:pt>
                <c:pt idx="1">
                  <c:v>0.192</c:v>
                </c:pt>
                <c:pt idx="2">
                  <c:v>0.19800000000000001</c:v>
                </c:pt>
                <c:pt idx="3">
                  <c:v>0.19600000000000001</c:v>
                </c:pt>
                <c:pt idx="4">
                  <c:v>0.193</c:v>
                </c:pt>
                <c:pt idx="5">
                  <c:v>0.182</c:v>
                </c:pt>
                <c:pt idx="6">
                  <c:v>0.17899999999999999</c:v>
                </c:pt>
                <c:pt idx="7">
                  <c:v>0.17699999999999999</c:v>
                </c:pt>
                <c:pt idx="8">
                  <c:v>0.17299999999999999</c:v>
                </c:pt>
                <c:pt idx="9">
                  <c:v>0.17499999999999999</c:v>
                </c:pt>
                <c:pt idx="10">
                  <c:v>0.17199999999999999</c:v>
                </c:pt>
                <c:pt idx="11">
                  <c:v>0.17399999999999999</c:v>
                </c:pt>
                <c:pt idx="12">
                  <c:v>0.17399999999999999</c:v>
                </c:pt>
                <c:pt idx="13">
                  <c:v>0.17100000000000001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710-432C-A3F4-A9263737A67B}"/>
            </c:ext>
          </c:extLst>
        </c:ser>
        <c:ser>
          <c:idx val="1"/>
          <c:order val="1"/>
          <c:tx>
            <c:strRef>
              <c:f>'14DR'!$D$2:$D$3</c:f>
              <c:strCache>
                <c:ptCount val="2"/>
                <c:pt idx="0">
                  <c:v>Group</c:v>
                </c:pt>
                <c:pt idx="1">
                  <c:v>5 minutes</c:v>
                </c:pt>
              </c:strCache>
            </c:strRef>
          </c:tx>
          <c:spPr>
            <a:ln w="28575" cap="rnd">
              <a:solidFill>
                <a:schemeClr val="accent2"/>
              </a:solidFill>
              <a:prstDash val="sysDash"/>
              <a:round/>
            </a:ln>
            <a:effectLst/>
          </c:spPr>
          <c:marker>
            <c:symbol val="none"/>
          </c:marker>
          <c:cat>
            <c:numRef>
              <c:f>'14DR'!$B$4:$B$17</c:f>
              <c:numCache>
                <c:formatCode>General</c:formatCode>
                <c:ptCount val="14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</c:numCache>
            </c:numRef>
          </c:cat>
          <c:val>
            <c:numRef>
              <c:f>'14DR'!$D$4:$D$17</c:f>
              <c:numCache>
                <c:formatCode>0.00%</c:formatCode>
                <c:ptCount val="14"/>
                <c:pt idx="0">
                  <c:v>0.222</c:v>
                </c:pt>
                <c:pt idx="1">
                  <c:v>0.189</c:v>
                </c:pt>
                <c:pt idx="2">
                  <c:v>0.19700000000000001</c:v>
                </c:pt>
                <c:pt idx="3">
                  <c:v>0.19</c:v>
                </c:pt>
                <c:pt idx="4">
                  <c:v>0.188</c:v>
                </c:pt>
                <c:pt idx="5">
                  <c:v>0.17599999999999999</c:v>
                </c:pt>
                <c:pt idx="6">
                  <c:v>0.17499999999999999</c:v>
                </c:pt>
                <c:pt idx="7">
                  <c:v>0.17299999999999999</c:v>
                </c:pt>
                <c:pt idx="8">
                  <c:v>0.16800000000000001</c:v>
                </c:pt>
                <c:pt idx="9">
                  <c:v>0.17100000000000001</c:v>
                </c:pt>
                <c:pt idx="10">
                  <c:v>0.16500000000000001</c:v>
                </c:pt>
                <c:pt idx="11">
                  <c:v>0.17100000000000001</c:v>
                </c:pt>
                <c:pt idx="12">
                  <c:v>0.17199999999999999</c:v>
                </c:pt>
                <c:pt idx="13">
                  <c:v>0.16700000000000001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A710-432C-A3F4-A9263737A67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27852048"/>
        <c:axId val="427853616"/>
      </c:lineChart>
      <c:catAx>
        <c:axId val="4278520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v-SE"/>
          </a:p>
        </c:txPr>
        <c:crossAx val="427853616"/>
        <c:crosses val="autoZero"/>
        <c:auto val="1"/>
        <c:lblAlgn val="ctr"/>
        <c:lblOffset val="100"/>
        <c:noMultiLvlLbl val="0"/>
      </c:catAx>
      <c:valAx>
        <c:axId val="427853616"/>
        <c:scaling>
          <c:orientation val="minMax"/>
          <c:min val="0.16000000000000003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v-SE"/>
          </a:p>
        </c:txPr>
        <c:crossAx val="4278520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sv-SE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sv-SE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sv-SE"/>
              <a:t>Daily Converters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sv-SE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v>Group 30 minutes</c:v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'Daily Converters'!$B$18:$B$44</c:f>
              <c:numCache>
                <c:formatCode>General</c:formatCode>
                <c:ptCount val="27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</c:numCache>
            </c:numRef>
          </c:cat>
          <c:val>
            <c:numRef>
              <c:f>'Daily Converters'!$C$18:$C$44</c:f>
              <c:numCache>
                <c:formatCode>General</c:formatCode>
                <c:ptCount val="27"/>
                <c:pt idx="0">
                  <c:v>28875</c:v>
                </c:pt>
                <c:pt idx="1">
                  <c:v>30208</c:v>
                </c:pt>
                <c:pt idx="2">
                  <c:v>29759</c:v>
                </c:pt>
                <c:pt idx="3">
                  <c:v>23738</c:v>
                </c:pt>
                <c:pt idx="4">
                  <c:v>21964</c:v>
                </c:pt>
                <c:pt idx="5">
                  <c:v>21580</c:v>
                </c:pt>
                <c:pt idx="6">
                  <c:v>21472</c:v>
                </c:pt>
                <c:pt idx="7">
                  <c:v>21023</c:v>
                </c:pt>
                <c:pt idx="8">
                  <c:v>21636</c:v>
                </c:pt>
                <c:pt idx="9">
                  <c:v>22277</c:v>
                </c:pt>
                <c:pt idx="10">
                  <c:v>21171</c:v>
                </c:pt>
                <c:pt idx="11">
                  <c:v>21436</c:v>
                </c:pt>
                <c:pt idx="12">
                  <c:v>21019</c:v>
                </c:pt>
                <c:pt idx="13">
                  <c:v>20739</c:v>
                </c:pt>
                <c:pt idx="14">
                  <c:v>19710</c:v>
                </c:pt>
                <c:pt idx="15">
                  <c:v>20455</c:v>
                </c:pt>
                <c:pt idx="16">
                  <c:v>21736</c:v>
                </c:pt>
                <c:pt idx="17">
                  <c:v>19306</c:v>
                </c:pt>
                <c:pt idx="18">
                  <c:v>19790</c:v>
                </c:pt>
                <c:pt idx="19">
                  <c:v>19590</c:v>
                </c:pt>
                <c:pt idx="20">
                  <c:v>19170</c:v>
                </c:pt>
                <c:pt idx="21">
                  <c:v>19334</c:v>
                </c:pt>
                <c:pt idx="22">
                  <c:v>18909</c:v>
                </c:pt>
                <c:pt idx="23">
                  <c:v>19746</c:v>
                </c:pt>
                <c:pt idx="24">
                  <c:v>18537</c:v>
                </c:pt>
                <c:pt idx="25">
                  <c:v>19138</c:v>
                </c:pt>
                <c:pt idx="26">
                  <c:v>18133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FC9-45E2-A47A-01030D6E8D2C}"/>
            </c:ext>
          </c:extLst>
        </c:ser>
        <c:ser>
          <c:idx val="1"/>
          <c:order val="1"/>
          <c:tx>
            <c:v>Group 5 minutes</c:v>
          </c:tx>
          <c:spPr>
            <a:ln w="28575" cap="rnd">
              <a:solidFill>
                <a:schemeClr val="accent2"/>
              </a:solidFill>
              <a:prstDash val="sysDash"/>
              <a:round/>
            </a:ln>
            <a:effectLst/>
          </c:spPr>
          <c:marker>
            <c:symbol val="none"/>
          </c:marker>
          <c:cat>
            <c:numRef>
              <c:f>'Daily Converters'!$B$18:$B$44</c:f>
              <c:numCache>
                <c:formatCode>General</c:formatCode>
                <c:ptCount val="27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</c:numCache>
            </c:numRef>
          </c:cat>
          <c:val>
            <c:numRef>
              <c:f>'Daily Converters'!$D$18:$D$44</c:f>
              <c:numCache>
                <c:formatCode>General</c:formatCode>
                <c:ptCount val="27"/>
                <c:pt idx="0">
                  <c:v>30000</c:v>
                </c:pt>
                <c:pt idx="1">
                  <c:v>31403</c:v>
                </c:pt>
                <c:pt idx="2">
                  <c:v>30696</c:v>
                </c:pt>
                <c:pt idx="3">
                  <c:v>25505</c:v>
                </c:pt>
                <c:pt idx="4">
                  <c:v>23766</c:v>
                </c:pt>
                <c:pt idx="5">
                  <c:v>24661</c:v>
                </c:pt>
                <c:pt idx="6">
                  <c:v>24705</c:v>
                </c:pt>
                <c:pt idx="7">
                  <c:v>23982</c:v>
                </c:pt>
                <c:pt idx="8">
                  <c:v>24090</c:v>
                </c:pt>
                <c:pt idx="9">
                  <c:v>24533</c:v>
                </c:pt>
                <c:pt idx="10">
                  <c:v>22807</c:v>
                </c:pt>
                <c:pt idx="11">
                  <c:v>23838</c:v>
                </c:pt>
                <c:pt idx="12">
                  <c:v>23514</c:v>
                </c:pt>
                <c:pt idx="13">
                  <c:v>22100</c:v>
                </c:pt>
                <c:pt idx="14">
                  <c:v>21057</c:v>
                </c:pt>
                <c:pt idx="15">
                  <c:v>22299</c:v>
                </c:pt>
                <c:pt idx="16">
                  <c:v>22951</c:v>
                </c:pt>
                <c:pt idx="17">
                  <c:v>20553</c:v>
                </c:pt>
                <c:pt idx="18">
                  <c:v>20965</c:v>
                </c:pt>
                <c:pt idx="19">
                  <c:v>20805</c:v>
                </c:pt>
                <c:pt idx="20">
                  <c:v>20201</c:v>
                </c:pt>
                <c:pt idx="21">
                  <c:v>20413</c:v>
                </c:pt>
                <c:pt idx="22">
                  <c:v>20169</c:v>
                </c:pt>
                <c:pt idx="23">
                  <c:v>21436</c:v>
                </c:pt>
                <c:pt idx="24">
                  <c:v>19590</c:v>
                </c:pt>
                <c:pt idx="25">
                  <c:v>19502</c:v>
                </c:pt>
                <c:pt idx="26">
                  <c:v>19154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5FC9-45E2-A47A-01030D6E8D2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33711472"/>
        <c:axId val="233707944"/>
      </c:lineChart>
      <c:catAx>
        <c:axId val="2337114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v-SE"/>
          </a:p>
        </c:txPr>
        <c:crossAx val="233707944"/>
        <c:crosses val="autoZero"/>
        <c:auto val="1"/>
        <c:lblAlgn val="ctr"/>
        <c:lblOffset val="100"/>
        <c:noMultiLvlLbl val="0"/>
      </c:catAx>
      <c:valAx>
        <c:axId val="233707944"/>
        <c:scaling>
          <c:orientation val="minMax"/>
          <c:min val="15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v-SE"/>
          </a:p>
        </c:txPr>
        <c:crossAx val="2337114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sv-SE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sv-SE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sv-SE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'7DR'!$C$2:$C$3</c:f>
              <c:strCache>
                <c:ptCount val="2"/>
                <c:pt idx="0">
                  <c:v>Group</c:v>
                </c:pt>
                <c:pt idx="1">
                  <c:v>30 minutes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'7DR'!$B$4:$B$24</c:f>
              <c:numCache>
                <c:formatCode>General</c:formatCode>
                <c:ptCount val="2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</c:numCache>
            </c:numRef>
          </c:cat>
          <c:val>
            <c:numRef>
              <c:f>'7DR'!$C$4:$C$24</c:f>
              <c:numCache>
                <c:formatCode>0%</c:formatCode>
                <c:ptCount val="21"/>
                <c:pt idx="0">
                  <c:v>0.27</c:v>
                </c:pt>
                <c:pt idx="1">
                  <c:v>0.23</c:v>
                </c:pt>
                <c:pt idx="2">
                  <c:v>0.24</c:v>
                </c:pt>
                <c:pt idx="3">
                  <c:v>0.23</c:v>
                </c:pt>
                <c:pt idx="4">
                  <c:v>0.23</c:v>
                </c:pt>
                <c:pt idx="5">
                  <c:v>0.22</c:v>
                </c:pt>
                <c:pt idx="6">
                  <c:v>0.22</c:v>
                </c:pt>
                <c:pt idx="7">
                  <c:v>0.21</c:v>
                </c:pt>
                <c:pt idx="8">
                  <c:v>0.21</c:v>
                </c:pt>
                <c:pt idx="9">
                  <c:v>0.21</c:v>
                </c:pt>
                <c:pt idx="10">
                  <c:v>0.21</c:v>
                </c:pt>
                <c:pt idx="11">
                  <c:v>0.21</c:v>
                </c:pt>
                <c:pt idx="12">
                  <c:v>0.21</c:v>
                </c:pt>
                <c:pt idx="13">
                  <c:v>0.21</c:v>
                </c:pt>
                <c:pt idx="14">
                  <c:v>0.2</c:v>
                </c:pt>
                <c:pt idx="15">
                  <c:v>0.2</c:v>
                </c:pt>
                <c:pt idx="16">
                  <c:v>0.21</c:v>
                </c:pt>
                <c:pt idx="17">
                  <c:v>0.2</c:v>
                </c:pt>
                <c:pt idx="18">
                  <c:v>0.2</c:v>
                </c:pt>
                <c:pt idx="19">
                  <c:v>0.21</c:v>
                </c:pt>
                <c:pt idx="20">
                  <c:v>0.2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94C-41A0-9EAB-6BA320D34897}"/>
            </c:ext>
          </c:extLst>
        </c:ser>
        <c:ser>
          <c:idx val="1"/>
          <c:order val="1"/>
          <c:tx>
            <c:strRef>
              <c:f>'7DR'!$D$2:$D$3</c:f>
              <c:strCache>
                <c:ptCount val="2"/>
                <c:pt idx="0">
                  <c:v>Group</c:v>
                </c:pt>
                <c:pt idx="1">
                  <c:v>5 minutes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'7DR'!$B$4:$B$24</c:f>
              <c:numCache>
                <c:formatCode>General</c:formatCode>
                <c:ptCount val="2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</c:numCache>
            </c:numRef>
          </c:cat>
          <c:val>
            <c:numRef>
              <c:f>'7DR'!$D$4:$D$24</c:f>
              <c:numCache>
                <c:formatCode>0%</c:formatCode>
                <c:ptCount val="21"/>
                <c:pt idx="0">
                  <c:v>0.27</c:v>
                </c:pt>
                <c:pt idx="1">
                  <c:v>0.23</c:v>
                </c:pt>
                <c:pt idx="2">
                  <c:v>0.24</c:v>
                </c:pt>
                <c:pt idx="3">
                  <c:v>0.23</c:v>
                </c:pt>
                <c:pt idx="4">
                  <c:v>0.23</c:v>
                </c:pt>
                <c:pt idx="5">
                  <c:v>0.22</c:v>
                </c:pt>
                <c:pt idx="6">
                  <c:v>0.22</c:v>
                </c:pt>
                <c:pt idx="7">
                  <c:v>0.21</c:v>
                </c:pt>
                <c:pt idx="8">
                  <c:v>0.21</c:v>
                </c:pt>
                <c:pt idx="9">
                  <c:v>0.21</c:v>
                </c:pt>
                <c:pt idx="10">
                  <c:v>0.21</c:v>
                </c:pt>
                <c:pt idx="11">
                  <c:v>0.21</c:v>
                </c:pt>
                <c:pt idx="12">
                  <c:v>0.21</c:v>
                </c:pt>
                <c:pt idx="13">
                  <c:v>0.21</c:v>
                </c:pt>
                <c:pt idx="14">
                  <c:v>0.2</c:v>
                </c:pt>
                <c:pt idx="15">
                  <c:v>0.2</c:v>
                </c:pt>
                <c:pt idx="16">
                  <c:v>0.21</c:v>
                </c:pt>
                <c:pt idx="17">
                  <c:v>0.2</c:v>
                </c:pt>
                <c:pt idx="18">
                  <c:v>0.2</c:v>
                </c:pt>
                <c:pt idx="19">
                  <c:v>0.21</c:v>
                </c:pt>
                <c:pt idx="20">
                  <c:v>0.2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94C-41A0-9EAB-6BA320D3489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87011480"/>
        <c:axId val="387009128"/>
      </c:barChart>
      <c:catAx>
        <c:axId val="3870114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v-SE"/>
          </a:p>
        </c:txPr>
        <c:crossAx val="387009128"/>
        <c:crosses val="autoZero"/>
        <c:auto val="1"/>
        <c:lblAlgn val="ctr"/>
        <c:lblOffset val="100"/>
        <c:noMultiLvlLbl val="0"/>
      </c:catAx>
      <c:valAx>
        <c:axId val="3870091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v-SE"/>
          </a:p>
        </c:txPr>
        <c:crossAx val="3870114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sv-SE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sv-SE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sv-SE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'New Installs 14 Days Churn'!$B$4:$B$103</c:f>
              <c:numCache>
                <c:formatCode>General</c:formatCode>
                <c:ptCount val="100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  <c:pt idx="53">
                  <c:v>53</c:v>
                </c:pt>
                <c:pt idx="54">
                  <c:v>54</c:v>
                </c:pt>
                <c:pt idx="55">
                  <c:v>55</c:v>
                </c:pt>
                <c:pt idx="56">
                  <c:v>56</c:v>
                </c:pt>
                <c:pt idx="57">
                  <c:v>57</c:v>
                </c:pt>
                <c:pt idx="58">
                  <c:v>58</c:v>
                </c:pt>
                <c:pt idx="59">
                  <c:v>59</c:v>
                </c:pt>
                <c:pt idx="60">
                  <c:v>60</c:v>
                </c:pt>
                <c:pt idx="61">
                  <c:v>61</c:v>
                </c:pt>
                <c:pt idx="62">
                  <c:v>62</c:v>
                </c:pt>
                <c:pt idx="63">
                  <c:v>63</c:v>
                </c:pt>
                <c:pt idx="64">
                  <c:v>64</c:v>
                </c:pt>
                <c:pt idx="65">
                  <c:v>65</c:v>
                </c:pt>
                <c:pt idx="66">
                  <c:v>66</c:v>
                </c:pt>
                <c:pt idx="67">
                  <c:v>67</c:v>
                </c:pt>
                <c:pt idx="68">
                  <c:v>68</c:v>
                </c:pt>
                <c:pt idx="69">
                  <c:v>69</c:v>
                </c:pt>
                <c:pt idx="70">
                  <c:v>70</c:v>
                </c:pt>
                <c:pt idx="71">
                  <c:v>71</c:v>
                </c:pt>
                <c:pt idx="72">
                  <c:v>72</c:v>
                </c:pt>
                <c:pt idx="73">
                  <c:v>73</c:v>
                </c:pt>
                <c:pt idx="74">
                  <c:v>74</c:v>
                </c:pt>
                <c:pt idx="75">
                  <c:v>75</c:v>
                </c:pt>
                <c:pt idx="76">
                  <c:v>76</c:v>
                </c:pt>
                <c:pt idx="77">
                  <c:v>77</c:v>
                </c:pt>
                <c:pt idx="78">
                  <c:v>78</c:v>
                </c:pt>
                <c:pt idx="79">
                  <c:v>79</c:v>
                </c:pt>
                <c:pt idx="80">
                  <c:v>80</c:v>
                </c:pt>
                <c:pt idx="81">
                  <c:v>81</c:v>
                </c:pt>
                <c:pt idx="82">
                  <c:v>82</c:v>
                </c:pt>
                <c:pt idx="83">
                  <c:v>83</c:v>
                </c:pt>
                <c:pt idx="84">
                  <c:v>84</c:v>
                </c:pt>
                <c:pt idx="85">
                  <c:v>85</c:v>
                </c:pt>
                <c:pt idx="86">
                  <c:v>86</c:v>
                </c:pt>
                <c:pt idx="87">
                  <c:v>87</c:v>
                </c:pt>
                <c:pt idx="88">
                  <c:v>88</c:v>
                </c:pt>
                <c:pt idx="89">
                  <c:v>89</c:v>
                </c:pt>
                <c:pt idx="90">
                  <c:v>90</c:v>
                </c:pt>
                <c:pt idx="91">
                  <c:v>91</c:v>
                </c:pt>
                <c:pt idx="92">
                  <c:v>92</c:v>
                </c:pt>
                <c:pt idx="93">
                  <c:v>93</c:v>
                </c:pt>
                <c:pt idx="94">
                  <c:v>94</c:v>
                </c:pt>
                <c:pt idx="95">
                  <c:v>95</c:v>
                </c:pt>
                <c:pt idx="96">
                  <c:v>96</c:v>
                </c:pt>
                <c:pt idx="97">
                  <c:v>97</c:v>
                </c:pt>
                <c:pt idx="98">
                  <c:v>98</c:v>
                </c:pt>
                <c:pt idx="99">
                  <c:v>99</c:v>
                </c:pt>
              </c:numCache>
            </c:numRef>
          </c:cat>
          <c:val>
            <c:numRef>
              <c:f>'New Installs 14 Days Churn'!$C$4:$C$103</c:f>
              <c:numCache>
                <c:formatCode>General</c:formatCode>
                <c:ptCount val="100"/>
                <c:pt idx="0">
                  <c:v>3997201</c:v>
                </c:pt>
                <c:pt idx="1">
                  <c:v>4203693</c:v>
                </c:pt>
                <c:pt idx="2">
                  <c:v>4315512</c:v>
                </c:pt>
                <c:pt idx="3">
                  <c:v>4393342</c:v>
                </c:pt>
                <c:pt idx="4">
                  <c:v>4437973</c:v>
                </c:pt>
                <c:pt idx="5">
                  <c:v>4480555</c:v>
                </c:pt>
                <c:pt idx="6">
                  <c:v>4507432</c:v>
                </c:pt>
                <c:pt idx="7">
                  <c:v>4548886</c:v>
                </c:pt>
                <c:pt idx="8">
                  <c:v>4574582</c:v>
                </c:pt>
                <c:pt idx="9">
                  <c:v>4612547</c:v>
                </c:pt>
                <c:pt idx="10">
                  <c:v>4634040</c:v>
                </c:pt>
                <c:pt idx="11">
                  <c:v>4657357</c:v>
                </c:pt>
                <c:pt idx="12">
                  <c:v>4680369</c:v>
                </c:pt>
                <c:pt idx="13">
                  <c:v>4701581</c:v>
                </c:pt>
                <c:pt idx="14">
                  <c:v>4723671</c:v>
                </c:pt>
                <c:pt idx="15">
                  <c:v>4751914</c:v>
                </c:pt>
                <c:pt idx="16">
                  <c:v>4762327</c:v>
                </c:pt>
                <c:pt idx="17">
                  <c:v>4776540</c:v>
                </c:pt>
                <c:pt idx="18">
                  <c:v>4787877</c:v>
                </c:pt>
                <c:pt idx="19">
                  <c:v>4804057</c:v>
                </c:pt>
                <c:pt idx="20">
                  <c:v>4814571</c:v>
                </c:pt>
                <c:pt idx="21">
                  <c:v>4824224</c:v>
                </c:pt>
                <c:pt idx="22">
                  <c:v>4833643</c:v>
                </c:pt>
                <c:pt idx="23">
                  <c:v>4844986</c:v>
                </c:pt>
                <c:pt idx="24">
                  <c:v>4854526</c:v>
                </c:pt>
                <c:pt idx="25">
                  <c:v>4865073</c:v>
                </c:pt>
                <c:pt idx="26">
                  <c:v>4867085</c:v>
                </c:pt>
                <c:pt idx="27">
                  <c:v>4871258</c:v>
                </c:pt>
                <c:pt idx="28">
                  <c:v>4874615</c:v>
                </c:pt>
                <c:pt idx="29">
                  <c:v>4876993</c:v>
                </c:pt>
                <c:pt idx="30">
                  <c:v>4880413</c:v>
                </c:pt>
                <c:pt idx="31">
                  <c:v>4884853</c:v>
                </c:pt>
                <c:pt idx="32">
                  <c:v>4888751</c:v>
                </c:pt>
                <c:pt idx="33">
                  <c:v>4891277</c:v>
                </c:pt>
                <c:pt idx="34">
                  <c:v>4892907</c:v>
                </c:pt>
                <c:pt idx="35">
                  <c:v>4899659</c:v>
                </c:pt>
                <c:pt idx="36">
                  <c:v>4904983</c:v>
                </c:pt>
                <c:pt idx="37">
                  <c:v>4909266</c:v>
                </c:pt>
                <c:pt idx="38">
                  <c:v>4910875</c:v>
                </c:pt>
                <c:pt idx="39">
                  <c:v>4911640</c:v>
                </c:pt>
                <c:pt idx="40">
                  <c:v>4918228</c:v>
                </c:pt>
                <c:pt idx="41">
                  <c:v>4919009</c:v>
                </c:pt>
                <c:pt idx="42">
                  <c:v>4919629</c:v>
                </c:pt>
                <c:pt idx="43">
                  <c:v>4920134</c:v>
                </c:pt>
                <c:pt idx="44">
                  <c:v>4923202</c:v>
                </c:pt>
                <c:pt idx="45">
                  <c:v>4924277</c:v>
                </c:pt>
                <c:pt idx="46">
                  <c:v>4924737</c:v>
                </c:pt>
                <c:pt idx="47">
                  <c:v>4929419</c:v>
                </c:pt>
                <c:pt idx="48">
                  <c:v>4929847</c:v>
                </c:pt>
                <c:pt idx="49">
                  <c:v>4930241</c:v>
                </c:pt>
                <c:pt idx="50">
                  <c:v>4930674</c:v>
                </c:pt>
                <c:pt idx="51">
                  <c:v>4931908</c:v>
                </c:pt>
                <c:pt idx="52">
                  <c:v>4932323</c:v>
                </c:pt>
                <c:pt idx="53">
                  <c:v>4933117</c:v>
                </c:pt>
                <c:pt idx="54">
                  <c:v>4933783</c:v>
                </c:pt>
                <c:pt idx="55">
                  <c:v>4936352</c:v>
                </c:pt>
                <c:pt idx="56">
                  <c:v>4936640</c:v>
                </c:pt>
                <c:pt idx="57">
                  <c:v>4936833</c:v>
                </c:pt>
                <c:pt idx="58">
                  <c:v>4937026</c:v>
                </c:pt>
                <c:pt idx="59">
                  <c:v>4937269</c:v>
                </c:pt>
                <c:pt idx="60">
                  <c:v>4937631</c:v>
                </c:pt>
                <c:pt idx="61">
                  <c:v>4938356</c:v>
                </c:pt>
                <c:pt idx="62">
                  <c:v>4938891</c:v>
                </c:pt>
                <c:pt idx="63">
                  <c:v>4939130</c:v>
                </c:pt>
                <c:pt idx="64">
                  <c:v>4939437</c:v>
                </c:pt>
                <c:pt idx="65">
                  <c:v>4939680</c:v>
                </c:pt>
                <c:pt idx="66">
                  <c:v>4939806</c:v>
                </c:pt>
                <c:pt idx="67">
                  <c:v>4940153</c:v>
                </c:pt>
                <c:pt idx="68">
                  <c:v>4940219</c:v>
                </c:pt>
                <c:pt idx="69">
                  <c:v>4940386</c:v>
                </c:pt>
                <c:pt idx="70">
                  <c:v>4940750</c:v>
                </c:pt>
                <c:pt idx="71">
                  <c:v>4940825</c:v>
                </c:pt>
                <c:pt idx="72">
                  <c:v>4940870</c:v>
                </c:pt>
                <c:pt idx="73">
                  <c:v>4940899</c:v>
                </c:pt>
                <c:pt idx="74">
                  <c:v>4940944</c:v>
                </c:pt>
                <c:pt idx="75">
                  <c:v>4941138</c:v>
                </c:pt>
                <c:pt idx="76">
                  <c:v>4941226</c:v>
                </c:pt>
                <c:pt idx="77">
                  <c:v>4941270</c:v>
                </c:pt>
                <c:pt idx="78">
                  <c:v>4941431</c:v>
                </c:pt>
                <c:pt idx="79">
                  <c:v>4941514</c:v>
                </c:pt>
                <c:pt idx="80">
                  <c:v>4941868</c:v>
                </c:pt>
                <c:pt idx="81">
                  <c:v>4941912</c:v>
                </c:pt>
                <c:pt idx="82">
                  <c:v>4942055</c:v>
                </c:pt>
                <c:pt idx="83">
                  <c:v>4942120</c:v>
                </c:pt>
                <c:pt idx="84">
                  <c:v>4942189</c:v>
                </c:pt>
                <c:pt idx="85">
                  <c:v>4942249</c:v>
                </c:pt>
                <c:pt idx="86">
                  <c:v>4942264</c:v>
                </c:pt>
                <c:pt idx="87">
                  <c:v>4942279</c:v>
                </c:pt>
                <c:pt idx="88">
                  <c:v>4942291</c:v>
                </c:pt>
                <c:pt idx="89">
                  <c:v>4942325</c:v>
                </c:pt>
                <c:pt idx="90">
                  <c:v>4942337</c:v>
                </c:pt>
                <c:pt idx="91">
                  <c:v>4942417</c:v>
                </c:pt>
                <c:pt idx="92">
                  <c:v>4942428</c:v>
                </c:pt>
                <c:pt idx="93">
                  <c:v>4942440</c:v>
                </c:pt>
                <c:pt idx="94">
                  <c:v>4942465</c:v>
                </c:pt>
                <c:pt idx="95">
                  <c:v>4942480</c:v>
                </c:pt>
                <c:pt idx="96">
                  <c:v>4942489</c:v>
                </c:pt>
                <c:pt idx="97">
                  <c:v>4942510</c:v>
                </c:pt>
                <c:pt idx="98">
                  <c:v>4942524</c:v>
                </c:pt>
                <c:pt idx="99">
                  <c:v>4942589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9192-4A56-8CD6-56242915B626}"/>
            </c:ext>
          </c:extLst>
        </c:ser>
        <c:ser>
          <c:idx val="1"/>
          <c:order val="1"/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'New Installs 14 Days Churn'!$B$4:$B$103</c:f>
              <c:numCache>
                <c:formatCode>General</c:formatCode>
                <c:ptCount val="100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  <c:pt idx="53">
                  <c:v>53</c:v>
                </c:pt>
                <c:pt idx="54">
                  <c:v>54</c:v>
                </c:pt>
                <c:pt idx="55">
                  <c:v>55</c:v>
                </c:pt>
                <c:pt idx="56">
                  <c:v>56</c:v>
                </c:pt>
                <c:pt idx="57">
                  <c:v>57</c:v>
                </c:pt>
                <c:pt idx="58">
                  <c:v>58</c:v>
                </c:pt>
                <c:pt idx="59">
                  <c:v>59</c:v>
                </c:pt>
                <c:pt idx="60">
                  <c:v>60</c:v>
                </c:pt>
                <c:pt idx="61">
                  <c:v>61</c:v>
                </c:pt>
                <c:pt idx="62">
                  <c:v>62</c:v>
                </c:pt>
                <c:pt idx="63">
                  <c:v>63</c:v>
                </c:pt>
                <c:pt idx="64">
                  <c:v>64</c:v>
                </c:pt>
                <c:pt idx="65">
                  <c:v>65</c:v>
                </c:pt>
                <c:pt idx="66">
                  <c:v>66</c:v>
                </c:pt>
                <c:pt idx="67">
                  <c:v>67</c:v>
                </c:pt>
                <c:pt idx="68">
                  <c:v>68</c:v>
                </c:pt>
                <c:pt idx="69">
                  <c:v>69</c:v>
                </c:pt>
                <c:pt idx="70">
                  <c:v>70</c:v>
                </c:pt>
                <c:pt idx="71">
                  <c:v>71</c:v>
                </c:pt>
                <c:pt idx="72">
                  <c:v>72</c:v>
                </c:pt>
                <c:pt idx="73">
                  <c:v>73</c:v>
                </c:pt>
                <c:pt idx="74">
                  <c:v>74</c:v>
                </c:pt>
                <c:pt idx="75">
                  <c:v>75</c:v>
                </c:pt>
                <c:pt idx="76">
                  <c:v>76</c:v>
                </c:pt>
                <c:pt idx="77">
                  <c:v>77</c:v>
                </c:pt>
                <c:pt idx="78">
                  <c:v>78</c:v>
                </c:pt>
                <c:pt idx="79">
                  <c:v>79</c:v>
                </c:pt>
                <c:pt idx="80">
                  <c:v>80</c:v>
                </c:pt>
                <c:pt idx="81">
                  <c:v>81</c:v>
                </c:pt>
                <c:pt idx="82">
                  <c:v>82</c:v>
                </c:pt>
                <c:pt idx="83">
                  <c:v>83</c:v>
                </c:pt>
                <c:pt idx="84">
                  <c:v>84</c:v>
                </c:pt>
                <c:pt idx="85">
                  <c:v>85</c:v>
                </c:pt>
                <c:pt idx="86">
                  <c:v>86</c:v>
                </c:pt>
                <c:pt idx="87">
                  <c:v>87</c:v>
                </c:pt>
                <c:pt idx="88">
                  <c:v>88</c:v>
                </c:pt>
                <c:pt idx="89">
                  <c:v>89</c:v>
                </c:pt>
                <c:pt idx="90">
                  <c:v>90</c:v>
                </c:pt>
                <c:pt idx="91">
                  <c:v>91</c:v>
                </c:pt>
                <c:pt idx="92">
                  <c:v>92</c:v>
                </c:pt>
                <c:pt idx="93">
                  <c:v>93</c:v>
                </c:pt>
                <c:pt idx="94">
                  <c:v>94</c:v>
                </c:pt>
                <c:pt idx="95">
                  <c:v>95</c:v>
                </c:pt>
                <c:pt idx="96">
                  <c:v>96</c:v>
                </c:pt>
                <c:pt idx="97">
                  <c:v>97</c:v>
                </c:pt>
                <c:pt idx="98">
                  <c:v>98</c:v>
                </c:pt>
                <c:pt idx="99">
                  <c:v>99</c:v>
                </c:pt>
              </c:numCache>
            </c:numRef>
          </c:cat>
          <c:val>
            <c:numRef>
              <c:f>'New Installs 14 Days Churn'!$D$4:$D$103</c:f>
              <c:numCache>
                <c:formatCode>General</c:formatCode>
                <c:ptCount val="100"/>
                <c:pt idx="0">
                  <c:v>4023277</c:v>
                </c:pt>
                <c:pt idx="1">
                  <c:v>4228941</c:v>
                </c:pt>
                <c:pt idx="2">
                  <c:v>4340943</c:v>
                </c:pt>
                <c:pt idx="3">
                  <c:v>4419101</c:v>
                </c:pt>
                <c:pt idx="4">
                  <c:v>4463384</c:v>
                </c:pt>
                <c:pt idx="5">
                  <c:v>4505490</c:v>
                </c:pt>
                <c:pt idx="6">
                  <c:v>4531865</c:v>
                </c:pt>
                <c:pt idx="7">
                  <c:v>4572014</c:v>
                </c:pt>
                <c:pt idx="8">
                  <c:v>4597421</c:v>
                </c:pt>
                <c:pt idx="9">
                  <c:v>4634117</c:v>
                </c:pt>
                <c:pt idx="10">
                  <c:v>4654834</c:v>
                </c:pt>
                <c:pt idx="11">
                  <c:v>4677393</c:v>
                </c:pt>
                <c:pt idx="12">
                  <c:v>4700102</c:v>
                </c:pt>
                <c:pt idx="13">
                  <c:v>4720083</c:v>
                </c:pt>
                <c:pt idx="14">
                  <c:v>4739244</c:v>
                </c:pt>
                <c:pt idx="15">
                  <c:v>4765915</c:v>
                </c:pt>
                <c:pt idx="16">
                  <c:v>4774574</c:v>
                </c:pt>
                <c:pt idx="17">
                  <c:v>4788306</c:v>
                </c:pt>
                <c:pt idx="18">
                  <c:v>4799856</c:v>
                </c:pt>
                <c:pt idx="19">
                  <c:v>4813787</c:v>
                </c:pt>
                <c:pt idx="20">
                  <c:v>4823624</c:v>
                </c:pt>
                <c:pt idx="21">
                  <c:v>4832519</c:v>
                </c:pt>
                <c:pt idx="22">
                  <c:v>4840578</c:v>
                </c:pt>
                <c:pt idx="23">
                  <c:v>4852234</c:v>
                </c:pt>
                <c:pt idx="24">
                  <c:v>4861440</c:v>
                </c:pt>
                <c:pt idx="25">
                  <c:v>4872437</c:v>
                </c:pt>
                <c:pt idx="26">
                  <c:v>4874669</c:v>
                </c:pt>
                <c:pt idx="27">
                  <c:v>4878241</c:v>
                </c:pt>
                <c:pt idx="28">
                  <c:v>4881808</c:v>
                </c:pt>
                <c:pt idx="29">
                  <c:v>4884521</c:v>
                </c:pt>
                <c:pt idx="30">
                  <c:v>4887544</c:v>
                </c:pt>
                <c:pt idx="31">
                  <c:v>4892617</c:v>
                </c:pt>
                <c:pt idx="32">
                  <c:v>4897126</c:v>
                </c:pt>
                <c:pt idx="33">
                  <c:v>4899712</c:v>
                </c:pt>
                <c:pt idx="34">
                  <c:v>4901762</c:v>
                </c:pt>
                <c:pt idx="35">
                  <c:v>4909027</c:v>
                </c:pt>
                <c:pt idx="36">
                  <c:v>4915044</c:v>
                </c:pt>
                <c:pt idx="37">
                  <c:v>4919583</c:v>
                </c:pt>
                <c:pt idx="38">
                  <c:v>4921432</c:v>
                </c:pt>
                <c:pt idx="39">
                  <c:v>4922168</c:v>
                </c:pt>
                <c:pt idx="40">
                  <c:v>4930936</c:v>
                </c:pt>
                <c:pt idx="41">
                  <c:v>4931706</c:v>
                </c:pt>
                <c:pt idx="42">
                  <c:v>4932494</c:v>
                </c:pt>
                <c:pt idx="43">
                  <c:v>4933141</c:v>
                </c:pt>
                <c:pt idx="44">
                  <c:v>4937531</c:v>
                </c:pt>
                <c:pt idx="45">
                  <c:v>4938909</c:v>
                </c:pt>
                <c:pt idx="46">
                  <c:v>4939481</c:v>
                </c:pt>
                <c:pt idx="47">
                  <c:v>4946538</c:v>
                </c:pt>
                <c:pt idx="48">
                  <c:v>4947076</c:v>
                </c:pt>
                <c:pt idx="49">
                  <c:v>4947542</c:v>
                </c:pt>
                <c:pt idx="50">
                  <c:v>4948010</c:v>
                </c:pt>
                <c:pt idx="51">
                  <c:v>4949832</c:v>
                </c:pt>
                <c:pt idx="52">
                  <c:v>4950406</c:v>
                </c:pt>
                <c:pt idx="53">
                  <c:v>4951699</c:v>
                </c:pt>
                <c:pt idx="54">
                  <c:v>4952663</c:v>
                </c:pt>
                <c:pt idx="55">
                  <c:v>4957251</c:v>
                </c:pt>
                <c:pt idx="56">
                  <c:v>4957621</c:v>
                </c:pt>
                <c:pt idx="57">
                  <c:v>4957871</c:v>
                </c:pt>
                <c:pt idx="58">
                  <c:v>4958132</c:v>
                </c:pt>
                <c:pt idx="59">
                  <c:v>4958501</c:v>
                </c:pt>
                <c:pt idx="60">
                  <c:v>4958941</c:v>
                </c:pt>
                <c:pt idx="61">
                  <c:v>4960227</c:v>
                </c:pt>
                <c:pt idx="62">
                  <c:v>4961119</c:v>
                </c:pt>
                <c:pt idx="63">
                  <c:v>4961539</c:v>
                </c:pt>
                <c:pt idx="64">
                  <c:v>4962003</c:v>
                </c:pt>
                <c:pt idx="65">
                  <c:v>4962329</c:v>
                </c:pt>
                <c:pt idx="66">
                  <c:v>4962543</c:v>
                </c:pt>
                <c:pt idx="67">
                  <c:v>4963138</c:v>
                </c:pt>
                <c:pt idx="68">
                  <c:v>4963263</c:v>
                </c:pt>
                <c:pt idx="69">
                  <c:v>4963496</c:v>
                </c:pt>
                <c:pt idx="70">
                  <c:v>4964315</c:v>
                </c:pt>
                <c:pt idx="71">
                  <c:v>4964424</c:v>
                </c:pt>
                <c:pt idx="72">
                  <c:v>4964514</c:v>
                </c:pt>
                <c:pt idx="73">
                  <c:v>4964562</c:v>
                </c:pt>
                <c:pt idx="74">
                  <c:v>4964673</c:v>
                </c:pt>
                <c:pt idx="75">
                  <c:v>4965008</c:v>
                </c:pt>
                <c:pt idx="76">
                  <c:v>4965106</c:v>
                </c:pt>
                <c:pt idx="77">
                  <c:v>4965192</c:v>
                </c:pt>
                <c:pt idx="78">
                  <c:v>4965596</c:v>
                </c:pt>
                <c:pt idx="79">
                  <c:v>4965696</c:v>
                </c:pt>
                <c:pt idx="80">
                  <c:v>4966559</c:v>
                </c:pt>
                <c:pt idx="81">
                  <c:v>4966594</c:v>
                </c:pt>
                <c:pt idx="82">
                  <c:v>4966822</c:v>
                </c:pt>
                <c:pt idx="83">
                  <c:v>4966867</c:v>
                </c:pt>
                <c:pt idx="84">
                  <c:v>4966996</c:v>
                </c:pt>
                <c:pt idx="85">
                  <c:v>4967126</c:v>
                </c:pt>
                <c:pt idx="86">
                  <c:v>4967151</c:v>
                </c:pt>
                <c:pt idx="87">
                  <c:v>4967171</c:v>
                </c:pt>
                <c:pt idx="88">
                  <c:v>4967186</c:v>
                </c:pt>
                <c:pt idx="89">
                  <c:v>4967222</c:v>
                </c:pt>
                <c:pt idx="90">
                  <c:v>4967249</c:v>
                </c:pt>
                <c:pt idx="91">
                  <c:v>4967342</c:v>
                </c:pt>
                <c:pt idx="92">
                  <c:v>4967366</c:v>
                </c:pt>
                <c:pt idx="93">
                  <c:v>4967390</c:v>
                </c:pt>
                <c:pt idx="94">
                  <c:v>4967428</c:v>
                </c:pt>
                <c:pt idx="95">
                  <c:v>4967439</c:v>
                </c:pt>
                <c:pt idx="96">
                  <c:v>4967451</c:v>
                </c:pt>
                <c:pt idx="97">
                  <c:v>4967472</c:v>
                </c:pt>
                <c:pt idx="98">
                  <c:v>4967500</c:v>
                </c:pt>
                <c:pt idx="99">
                  <c:v>4967599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9192-4A56-8CD6-56242915B62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87011088"/>
        <c:axId val="387013048"/>
      </c:lineChart>
      <c:catAx>
        <c:axId val="3870110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v-SE"/>
          </a:p>
        </c:txPr>
        <c:crossAx val="387013048"/>
        <c:crosses val="autoZero"/>
        <c:auto val="1"/>
        <c:lblAlgn val="ctr"/>
        <c:lblOffset val="100"/>
        <c:noMultiLvlLbl val="0"/>
      </c:catAx>
      <c:valAx>
        <c:axId val="3870130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v-SE"/>
          </a:p>
        </c:txPr>
        <c:crossAx val="38701108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sv-SE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sv-SE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sv-SE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'14 Days Progression'!$B$25:$B$103</c:f>
              <c:numCache>
                <c:formatCode>General</c:formatCode>
                <c:ptCount val="79"/>
                <c:pt idx="0">
                  <c:v>21</c:v>
                </c:pt>
                <c:pt idx="1">
                  <c:v>22</c:v>
                </c:pt>
                <c:pt idx="2">
                  <c:v>23</c:v>
                </c:pt>
                <c:pt idx="3">
                  <c:v>24</c:v>
                </c:pt>
                <c:pt idx="4">
                  <c:v>25</c:v>
                </c:pt>
                <c:pt idx="5">
                  <c:v>26</c:v>
                </c:pt>
                <c:pt idx="6">
                  <c:v>27</c:v>
                </c:pt>
                <c:pt idx="7">
                  <c:v>28</c:v>
                </c:pt>
                <c:pt idx="8">
                  <c:v>29</c:v>
                </c:pt>
                <c:pt idx="9">
                  <c:v>30</c:v>
                </c:pt>
                <c:pt idx="10">
                  <c:v>31</c:v>
                </c:pt>
                <c:pt idx="11">
                  <c:v>32</c:v>
                </c:pt>
                <c:pt idx="12">
                  <c:v>33</c:v>
                </c:pt>
                <c:pt idx="13">
                  <c:v>34</c:v>
                </c:pt>
                <c:pt idx="14">
                  <c:v>35</c:v>
                </c:pt>
                <c:pt idx="15">
                  <c:v>36</c:v>
                </c:pt>
                <c:pt idx="16">
                  <c:v>37</c:v>
                </c:pt>
                <c:pt idx="17">
                  <c:v>38</c:v>
                </c:pt>
                <c:pt idx="18">
                  <c:v>39</c:v>
                </c:pt>
                <c:pt idx="19">
                  <c:v>40</c:v>
                </c:pt>
                <c:pt idx="20">
                  <c:v>41</c:v>
                </c:pt>
                <c:pt idx="21">
                  <c:v>42</c:v>
                </c:pt>
                <c:pt idx="22">
                  <c:v>43</c:v>
                </c:pt>
                <c:pt idx="23">
                  <c:v>44</c:v>
                </c:pt>
                <c:pt idx="24">
                  <c:v>45</c:v>
                </c:pt>
                <c:pt idx="25">
                  <c:v>46</c:v>
                </c:pt>
                <c:pt idx="26">
                  <c:v>47</c:v>
                </c:pt>
                <c:pt idx="27">
                  <c:v>48</c:v>
                </c:pt>
                <c:pt idx="28">
                  <c:v>49</c:v>
                </c:pt>
                <c:pt idx="29">
                  <c:v>50</c:v>
                </c:pt>
                <c:pt idx="30">
                  <c:v>51</c:v>
                </c:pt>
                <c:pt idx="31">
                  <c:v>52</c:v>
                </c:pt>
                <c:pt idx="32">
                  <c:v>53</c:v>
                </c:pt>
                <c:pt idx="33">
                  <c:v>54</c:v>
                </c:pt>
                <c:pt idx="34">
                  <c:v>55</c:v>
                </c:pt>
                <c:pt idx="35">
                  <c:v>56</c:v>
                </c:pt>
                <c:pt idx="36">
                  <c:v>57</c:v>
                </c:pt>
                <c:pt idx="37">
                  <c:v>58</c:v>
                </c:pt>
                <c:pt idx="38">
                  <c:v>59</c:v>
                </c:pt>
                <c:pt idx="39">
                  <c:v>60</c:v>
                </c:pt>
                <c:pt idx="40">
                  <c:v>61</c:v>
                </c:pt>
                <c:pt idx="41">
                  <c:v>62</c:v>
                </c:pt>
                <c:pt idx="42">
                  <c:v>63</c:v>
                </c:pt>
                <c:pt idx="43">
                  <c:v>64</c:v>
                </c:pt>
                <c:pt idx="44">
                  <c:v>65</c:v>
                </c:pt>
                <c:pt idx="45">
                  <c:v>66</c:v>
                </c:pt>
                <c:pt idx="46">
                  <c:v>67</c:v>
                </c:pt>
                <c:pt idx="47">
                  <c:v>68</c:v>
                </c:pt>
                <c:pt idx="48">
                  <c:v>69</c:v>
                </c:pt>
                <c:pt idx="49">
                  <c:v>70</c:v>
                </c:pt>
                <c:pt idx="50">
                  <c:v>71</c:v>
                </c:pt>
                <c:pt idx="51">
                  <c:v>72</c:v>
                </c:pt>
                <c:pt idx="52">
                  <c:v>73</c:v>
                </c:pt>
                <c:pt idx="53">
                  <c:v>74</c:v>
                </c:pt>
                <c:pt idx="54">
                  <c:v>75</c:v>
                </c:pt>
                <c:pt idx="55">
                  <c:v>76</c:v>
                </c:pt>
                <c:pt idx="56">
                  <c:v>77</c:v>
                </c:pt>
                <c:pt idx="57">
                  <c:v>78</c:v>
                </c:pt>
                <c:pt idx="58">
                  <c:v>79</c:v>
                </c:pt>
                <c:pt idx="59">
                  <c:v>80</c:v>
                </c:pt>
                <c:pt idx="60">
                  <c:v>81</c:v>
                </c:pt>
                <c:pt idx="61">
                  <c:v>82</c:v>
                </c:pt>
                <c:pt idx="62">
                  <c:v>83</c:v>
                </c:pt>
                <c:pt idx="63">
                  <c:v>84</c:v>
                </c:pt>
                <c:pt idx="64">
                  <c:v>85</c:v>
                </c:pt>
                <c:pt idx="65">
                  <c:v>86</c:v>
                </c:pt>
                <c:pt idx="66">
                  <c:v>87</c:v>
                </c:pt>
                <c:pt idx="67">
                  <c:v>88</c:v>
                </c:pt>
                <c:pt idx="68">
                  <c:v>89</c:v>
                </c:pt>
                <c:pt idx="69">
                  <c:v>90</c:v>
                </c:pt>
                <c:pt idx="70">
                  <c:v>91</c:v>
                </c:pt>
                <c:pt idx="71">
                  <c:v>92</c:v>
                </c:pt>
                <c:pt idx="72">
                  <c:v>93</c:v>
                </c:pt>
                <c:pt idx="73">
                  <c:v>94</c:v>
                </c:pt>
                <c:pt idx="74">
                  <c:v>95</c:v>
                </c:pt>
                <c:pt idx="75">
                  <c:v>96</c:v>
                </c:pt>
                <c:pt idx="76">
                  <c:v>97</c:v>
                </c:pt>
                <c:pt idx="77">
                  <c:v>98</c:v>
                </c:pt>
                <c:pt idx="78">
                  <c:v>99</c:v>
                </c:pt>
              </c:numCache>
            </c:numRef>
          </c:cat>
          <c:val>
            <c:numRef>
              <c:f>'14 Days Progression'!$C$25:$C$103</c:f>
              <c:numCache>
                <c:formatCode>General</c:formatCode>
                <c:ptCount val="79"/>
                <c:pt idx="0">
                  <c:v>3331310</c:v>
                </c:pt>
                <c:pt idx="1">
                  <c:v>3236153</c:v>
                </c:pt>
                <c:pt idx="2">
                  <c:v>3149018</c:v>
                </c:pt>
                <c:pt idx="3">
                  <c:v>3018898</c:v>
                </c:pt>
                <c:pt idx="4">
                  <c:v>2896177</c:v>
                </c:pt>
                <c:pt idx="5">
                  <c:v>2758912</c:v>
                </c:pt>
                <c:pt idx="6">
                  <c:v>2732763</c:v>
                </c:pt>
                <c:pt idx="7">
                  <c:v>2678547</c:v>
                </c:pt>
                <c:pt idx="8">
                  <c:v>2630958</c:v>
                </c:pt>
                <c:pt idx="9">
                  <c:v>2595700</c:v>
                </c:pt>
                <c:pt idx="10">
                  <c:v>2546702</c:v>
                </c:pt>
                <c:pt idx="11">
                  <c:v>2477205</c:v>
                </c:pt>
                <c:pt idx="12">
                  <c:v>2410857</c:v>
                </c:pt>
                <c:pt idx="13">
                  <c:v>2366875</c:v>
                </c:pt>
                <c:pt idx="14">
                  <c:v>2338452</c:v>
                </c:pt>
                <c:pt idx="15">
                  <c:v>2208923</c:v>
                </c:pt>
                <c:pt idx="16">
                  <c:v>2083535</c:v>
                </c:pt>
                <c:pt idx="17">
                  <c:v>1972593</c:v>
                </c:pt>
                <c:pt idx="18">
                  <c:v>1932621</c:v>
                </c:pt>
                <c:pt idx="19">
                  <c:v>1913376</c:v>
                </c:pt>
                <c:pt idx="20">
                  <c:v>1726454</c:v>
                </c:pt>
                <c:pt idx="21">
                  <c:v>1703944</c:v>
                </c:pt>
                <c:pt idx="22">
                  <c:v>1683599</c:v>
                </c:pt>
                <c:pt idx="23">
                  <c:v>1664293</c:v>
                </c:pt>
                <c:pt idx="24">
                  <c:v>1548695</c:v>
                </c:pt>
                <c:pt idx="25">
                  <c:v>1509188</c:v>
                </c:pt>
                <c:pt idx="26">
                  <c:v>1493441</c:v>
                </c:pt>
                <c:pt idx="27">
                  <c:v>1319009</c:v>
                </c:pt>
                <c:pt idx="28">
                  <c:v>1292394</c:v>
                </c:pt>
                <c:pt idx="29">
                  <c:v>1268025</c:v>
                </c:pt>
                <c:pt idx="30">
                  <c:v>1240096</c:v>
                </c:pt>
                <c:pt idx="31">
                  <c:v>1154099</c:v>
                </c:pt>
                <c:pt idx="32">
                  <c:v>1124062</c:v>
                </c:pt>
                <c:pt idx="33">
                  <c:v>1096406</c:v>
                </c:pt>
                <c:pt idx="34">
                  <c:v>1053642</c:v>
                </c:pt>
                <c:pt idx="35">
                  <c:v>886120.5</c:v>
                </c:pt>
                <c:pt idx="36">
                  <c:v>866889.6</c:v>
                </c:pt>
                <c:pt idx="37">
                  <c:v>850559.3</c:v>
                </c:pt>
                <c:pt idx="38">
                  <c:v>831256.4</c:v>
                </c:pt>
                <c:pt idx="39">
                  <c:v>802955.9</c:v>
                </c:pt>
                <c:pt idx="40">
                  <c:v>759449.5</c:v>
                </c:pt>
                <c:pt idx="41">
                  <c:v>664199.4</c:v>
                </c:pt>
                <c:pt idx="42">
                  <c:v>597750.6</c:v>
                </c:pt>
                <c:pt idx="43">
                  <c:v>566070.30000000005</c:v>
                </c:pt>
                <c:pt idx="44">
                  <c:v>524297</c:v>
                </c:pt>
                <c:pt idx="45">
                  <c:v>489225.9</c:v>
                </c:pt>
                <c:pt idx="46">
                  <c:v>472488.5</c:v>
                </c:pt>
                <c:pt idx="47">
                  <c:v>417689.3</c:v>
                </c:pt>
                <c:pt idx="48">
                  <c:v>405953.3</c:v>
                </c:pt>
                <c:pt idx="49">
                  <c:v>383764</c:v>
                </c:pt>
                <c:pt idx="50">
                  <c:v>308447.5</c:v>
                </c:pt>
                <c:pt idx="51">
                  <c:v>302959.7</c:v>
                </c:pt>
                <c:pt idx="52">
                  <c:v>297439.40000000002</c:v>
                </c:pt>
                <c:pt idx="53">
                  <c:v>293230.7</c:v>
                </c:pt>
                <c:pt idx="54">
                  <c:v>284615.2</c:v>
                </c:pt>
                <c:pt idx="55">
                  <c:v>254379.8</c:v>
                </c:pt>
                <c:pt idx="56">
                  <c:v>243854.5</c:v>
                </c:pt>
                <c:pt idx="57">
                  <c:v>234294.9</c:v>
                </c:pt>
                <c:pt idx="58">
                  <c:v>213114.6</c:v>
                </c:pt>
                <c:pt idx="59">
                  <c:v>204448.6</c:v>
                </c:pt>
                <c:pt idx="60">
                  <c:v>150733.9</c:v>
                </c:pt>
                <c:pt idx="61">
                  <c:v>146925.20000000001</c:v>
                </c:pt>
                <c:pt idx="62">
                  <c:v>128368.2</c:v>
                </c:pt>
                <c:pt idx="63">
                  <c:v>122505.60000000001</c:v>
                </c:pt>
                <c:pt idx="64">
                  <c:v>111093.9</c:v>
                </c:pt>
                <c:pt idx="65">
                  <c:v>98705.66</c:v>
                </c:pt>
                <c:pt idx="66">
                  <c:v>97293.16</c:v>
                </c:pt>
                <c:pt idx="67">
                  <c:v>95296.92</c:v>
                </c:pt>
                <c:pt idx="68">
                  <c:v>93866.4</c:v>
                </c:pt>
                <c:pt idx="69">
                  <c:v>89697.36</c:v>
                </c:pt>
                <c:pt idx="70">
                  <c:v>86966.05</c:v>
                </c:pt>
                <c:pt idx="71">
                  <c:v>77673.100000000006</c:v>
                </c:pt>
                <c:pt idx="72">
                  <c:v>76019.17</c:v>
                </c:pt>
                <c:pt idx="73">
                  <c:v>73961.679999999993</c:v>
                </c:pt>
                <c:pt idx="74">
                  <c:v>70880.84</c:v>
                </c:pt>
                <c:pt idx="75">
                  <c:v>69608.87</c:v>
                </c:pt>
                <c:pt idx="76">
                  <c:v>67410.850000000006</c:v>
                </c:pt>
                <c:pt idx="77">
                  <c:v>64470.54</c:v>
                </c:pt>
                <c:pt idx="78">
                  <c:v>62477.91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2E28-443A-A0B7-CB38A9C9C496}"/>
            </c:ext>
          </c:extLst>
        </c:ser>
        <c:ser>
          <c:idx val="1"/>
          <c:order val="1"/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'14 Days Progression'!$B$25:$B$103</c:f>
              <c:numCache>
                <c:formatCode>General</c:formatCode>
                <c:ptCount val="79"/>
                <c:pt idx="0">
                  <c:v>21</c:v>
                </c:pt>
                <c:pt idx="1">
                  <c:v>22</c:v>
                </c:pt>
                <c:pt idx="2">
                  <c:v>23</c:v>
                </c:pt>
                <c:pt idx="3">
                  <c:v>24</c:v>
                </c:pt>
                <c:pt idx="4">
                  <c:v>25</c:v>
                </c:pt>
                <c:pt idx="5">
                  <c:v>26</c:v>
                </c:pt>
                <c:pt idx="6">
                  <c:v>27</c:v>
                </c:pt>
                <c:pt idx="7">
                  <c:v>28</c:v>
                </c:pt>
                <c:pt idx="8">
                  <c:v>29</c:v>
                </c:pt>
                <c:pt idx="9">
                  <c:v>30</c:v>
                </c:pt>
                <c:pt idx="10">
                  <c:v>31</c:v>
                </c:pt>
                <c:pt idx="11">
                  <c:v>32</c:v>
                </c:pt>
                <c:pt idx="12">
                  <c:v>33</c:v>
                </c:pt>
                <c:pt idx="13">
                  <c:v>34</c:v>
                </c:pt>
                <c:pt idx="14">
                  <c:v>35</c:v>
                </c:pt>
                <c:pt idx="15">
                  <c:v>36</c:v>
                </c:pt>
                <c:pt idx="16">
                  <c:v>37</c:v>
                </c:pt>
                <c:pt idx="17">
                  <c:v>38</c:v>
                </c:pt>
                <c:pt idx="18">
                  <c:v>39</c:v>
                </c:pt>
                <c:pt idx="19">
                  <c:v>40</c:v>
                </c:pt>
                <c:pt idx="20">
                  <c:v>41</c:v>
                </c:pt>
                <c:pt idx="21">
                  <c:v>42</c:v>
                </c:pt>
                <c:pt idx="22">
                  <c:v>43</c:v>
                </c:pt>
                <c:pt idx="23">
                  <c:v>44</c:v>
                </c:pt>
                <c:pt idx="24">
                  <c:v>45</c:v>
                </c:pt>
                <c:pt idx="25">
                  <c:v>46</c:v>
                </c:pt>
                <c:pt idx="26">
                  <c:v>47</c:v>
                </c:pt>
                <c:pt idx="27">
                  <c:v>48</c:v>
                </c:pt>
                <c:pt idx="28">
                  <c:v>49</c:v>
                </c:pt>
                <c:pt idx="29">
                  <c:v>50</c:v>
                </c:pt>
                <c:pt idx="30">
                  <c:v>51</c:v>
                </c:pt>
                <c:pt idx="31">
                  <c:v>52</c:v>
                </c:pt>
                <c:pt idx="32">
                  <c:v>53</c:v>
                </c:pt>
                <c:pt idx="33">
                  <c:v>54</c:v>
                </c:pt>
                <c:pt idx="34">
                  <c:v>55</c:v>
                </c:pt>
                <c:pt idx="35">
                  <c:v>56</c:v>
                </c:pt>
                <c:pt idx="36">
                  <c:v>57</c:v>
                </c:pt>
                <c:pt idx="37">
                  <c:v>58</c:v>
                </c:pt>
                <c:pt idx="38">
                  <c:v>59</c:v>
                </c:pt>
                <c:pt idx="39">
                  <c:v>60</c:v>
                </c:pt>
                <c:pt idx="40">
                  <c:v>61</c:v>
                </c:pt>
                <c:pt idx="41">
                  <c:v>62</c:v>
                </c:pt>
                <c:pt idx="42">
                  <c:v>63</c:v>
                </c:pt>
                <c:pt idx="43">
                  <c:v>64</c:v>
                </c:pt>
                <c:pt idx="44">
                  <c:v>65</c:v>
                </c:pt>
                <c:pt idx="45">
                  <c:v>66</c:v>
                </c:pt>
                <c:pt idx="46">
                  <c:v>67</c:v>
                </c:pt>
                <c:pt idx="47">
                  <c:v>68</c:v>
                </c:pt>
                <c:pt idx="48">
                  <c:v>69</c:v>
                </c:pt>
                <c:pt idx="49">
                  <c:v>70</c:v>
                </c:pt>
                <c:pt idx="50">
                  <c:v>71</c:v>
                </c:pt>
                <c:pt idx="51">
                  <c:v>72</c:v>
                </c:pt>
                <c:pt idx="52">
                  <c:v>73</c:v>
                </c:pt>
                <c:pt idx="53">
                  <c:v>74</c:v>
                </c:pt>
                <c:pt idx="54">
                  <c:v>75</c:v>
                </c:pt>
                <c:pt idx="55">
                  <c:v>76</c:v>
                </c:pt>
                <c:pt idx="56">
                  <c:v>77</c:v>
                </c:pt>
                <c:pt idx="57">
                  <c:v>78</c:v>
                </c:pt>
                <c:pt idx="58">
                  <c:v>79</c:v>
                </c:pt>
                <c:pt idx="59">
                  <c:v>80</c:v>
                </c:pt>
                <c:pt idx="60">
                  <c:v>81</c:v>
                </c:pt>
                <c:pt idx="61">
                  <c:v>82</c:v>
                </c:pt>
                <c:pt idx="62">
                  <c:v>83</c:v>
                </c:pt>
                <c:pt idx="63">
                  <c:v>84</c:v>
                </c:pt>
                <c:pt idx="64">
                  <c:v>85</c:v>
                </c:pt>
                <c:pt idx="65">
                  <c:v>86</c:v>
                </c:pt>
                <c:pt idx="66">
                  <c:v>87</c:v>
                </c:pt>
                <c:pt idx="67">
                  <c:v>88</c:v>
                </c:pt>
                <c:pt idx="68">
                  <c:v>89</c:v>
                </c:pt>
                <c:pt idx="69">
                  <c:v>90</c:v>
                </c:pt>
                <c:pt idx="70">
                  <c:v>91</c:v>
                </c:pt>
                <c:pt idx="71">
                  <c:v>92</c:v>
                </c:pt>
                <c:pt idx="72">
                  <c:v>93</c:v>
                </c:pt>
                <c:pt idx="73">
                  <c:v>94</c:v>
                </c:pt>
                <c:pt idx="74">
                  <c:v>95</c:v>
                </c:pt>
                <c:pt idx="75">
                  <c:v>96</c:v>
                </c:pt>
                <c:pt idx="76">
                  <c:v>97</c:v>
                </c:pt>
                <c:pt idx="77">
                  <c:v>98</c:v>
                </c:pt>
                <c:pt idx="78">
                  <c:v>99</c:v>
                </c:pt>
              </c:numCache>
            </c:numRef>
          </c:cat>
          <c:val>
            <c:numRef>
              <c:f>'14 Days Progression'!$D$25:$D$103</c:f>
              <c:numCache>
                <c:formatCode>General</c:formatCode>
                <c:ptCount val="79"/>
                <c:pt idx="0">
                  <c:v>3487051</c:v>
                </c:pt>
                <c:pt idx="1">
                  <c:v>3404065</c:v>
                </c:pt>
                <c:pt idx="2">
                  <c:v>3332588</c:v>
                </c:pt>
                <c:pt idx="3">
                  <c:v>3211405</c:v>
                </c:pt>
                <c:pt idx="4">
                  <c:v>3101173</c:v>
                </c:pt>
                <c:pt idx="5">
                  <c:v>2971225</c:v>
                </c:pt>
                <c:pt idx="6">
                  <c:v>2946350</c:v>
                </c:pt>
                <c:pt idx="7">
                  <c:v>2904388</c:v>
                </c:pt>
                <c:pt idx="8">
                  <c:v>2861307</c:v>
                </c:pt>
                <c:pt idx="9">
                  <c:v>2827523</c:v>
                </c:pt>
                <c:pt idx="10">
                  <c:v>2789643</c:v>
                </c:pt>
                <c:pt idx="11">
                  <c:v>2723215</c:v>
                </c:pt>
                <c:pt idx="12">
                  <c:v>2658435</c:v>
                </c:pt>
                <c:pt idx="13">
                  <c:v>2618760</c:v>
                </c:pt>
                <c:pt idx="14">
                  <c:v>2589875</c:v>
                </c:pt>
                <c:pt idx="15">
                  <c:v>2471706</c:v>
                </c:pt>
                <c:pt idx="16">
                  <c:v>2358892</c:v>
                </c:pt>
                <c:pt idx="17">
                  <c:v>2262753</c:v>
                </c:pt>
                <c:pt idx="18">
                  <c:v>2227117</c:v>
                </c:pt>
                <c:pt idx="19">
                  <c:v>2212191</c:v>
                </c:pt>
                <c:pt idx="20">
                  <c:v>2033036</c:v>
                </c:pt>
                <c:pt idx="21">
                  <c:v>2014926</c:v>
                </c:pt>
                <c:pt idx="22">
                  <c:v>1995720</c:v>
                </c:pt>
                <c:pt idx="23">
                  <c:v>1978168</c:v>
                </c:pt>
                <c:pt idx="24">
                  <c:v>1864222</c:v>
                </c:pt>
                <c:pt idx="25">
                  <c:v>1829942</c:v>
                </c:pt>
                <c:pt idx="26">
                  <c:v>1815530</c:v>
                </c:pt>
                <c:pt idx="27">
                  <c:v>1635688</c:v>
                </c:pt>
                <c:pt idx="28">
                  <c:v>1611144</c:v>
                </c:pt>
                <c:pt idx="29">
                  <c:v>1590978</c:v>
                </c:pt>
                <c:pt idx="30">
                  <c:v>1566204</c:v>
                </c:pt>
                <c:pt idx="31">
                  <c:v>1483771</c:v>
                </c:pt>
                <c:pt idx="32">
                  <c:v>1455936</c:v>
                </c:pt>
                <c:pt idx="33">
                  <c:v>1425159</c:v>
                </c:pt>
                <c:pt idx="34">
                  <c:v>1384819</c:v>
                </c:pt>
                <c:pt idx="35">
                  <c:v>1193270</c:v>
                </c:pt>
                <c:pt idx="36">
                  <c:v>1173884</c:v>
                </c:pt>
                <c:pt idx="37">
                  <c:v>1157566</c:v>
                </c:pt>
                <c:pt idx="38">
                  <c:v>1140190</c:v>
                </c:pt>
                <c:pt idx="39">
                  <c:v>1112564</c:v>
                </c:pt>
                <c:pt idx="40">
                  <c:v>1070745</c:v>
                </c:pt>
                <c:pt idx="41">
                  <c:v>957525</c:v>
                </c:pt>
                <c:pt idx="42">
                  <c:v>879627.9</c:v>
                </c:pt>
                <c:pt idx="43">
                  <c:v>842010.1</c:v>
                </c:pt>
                <c:pt idx="44">
                  <c:v>798979.4</c:v>
                </c:pt>
                <c:pt idx="45">
                  <c:v>763821.7</c:v>
                </c:pt>
                <c:pt idx="46">
                  <c:v>744464.3</c:v>
                </c:pt>
                <c:pt idx="47">
                  <c:v>673512.4</c:v>
                </c:pt>
                <c:pt idx="48">
                  <c:v>661254.9</c:v>
                </c:pt>
                <c:pt idx="49">
                  <c:v>636337.1</c:v>
                </c:pt>
                <c:pt idx="50">
                  <c:v>519308</c:v>
                </c:pt>
                <c:pt idx="51">
                  <c:v>511726.2</c:v>
                </c:pt>
                <c:pt idx="52">
                  <c:v>504471.6</c:v>
                </c:pt>
                <c:pt idx="53">
                  <c:v>499346.4</c:v>
                </c:pt>
                <c:pt idx="54">
                  <c:v>488444.8</c:v>
                </c:pt>
                <c:pt idx="55">
                  <c:v>441903.6</c:v>
                </c:pt>
                <c:pt idx="56">
                  <c:v>427829.8</c:v>
                </c:pt>
                <c:pt idx="57">
                  <c:v>415155.1</c:v>
                </c:pt>
                <c:pt idx="58">
                  <c:v>377839.4</c:v>
                </c:pt>
                <c:pt idx="59">
                  <c:v>365668.2</c:v>
                </c:pt>
                <c:pt idx="60">
                  <c:v>261418.2</c:v>
                </c:pt>
                <c:pt idx="61">
                  <c:v>256692.1</c:v>
                </c:pt>
                <c:pt idx="62">
                  <c:v>227544.5</c:v>
                </c:pt>
                <c:pt idx="63">
                  <c:v>218801</c:v>
                </c:pt>
                <c:pt idx="64">
                  <c:v>201562.1</c:v>
                </c:pt>
                <c:pt idx="65">
                  <c:v>176698.2</c:v>
                </c:pt>
                <c:pt idx="66">
                  <c:v>174608.5</c:v>
                </c:pt>
                <c:pt idx="67">
                  <c:v>171673.60000000001</c:v>
                </c:pt>
                <c:pt idx="68">
                  <c:v>169490.4</c:v>
                </c:pt>
                <c:pt idx="69">
                  <c:v>163347.20000000001</c:v>
                </c:pt>
                <c:pt idx="70">
                  <c:v>159426.9</c:v>
                </c:pt>
                <c:pt idx="71">
                  <c:v>141411</c:v>
                </c:pt>
                <c:pt idx="72">
                  <c:v>139145.1</c:v>
                </c:pt>
                <c:pt idx="73">
                  <c:v>135735.5</c:v>
                </c:pt>
                <c:pt idx="74">
                  <c:v>131153.29999999999</c:v>
                </c:pt>
                <c:pt idx="75">
                  <c:v>129225.5</c:v>
                </c:pt>
                <c:pt idx="76">
                  <c:v>125876.9</c:v>
                </c:pt>
                <c:pt idx="77">
                  <c:v>120615</c:v>
                </c:pt>
                <c:pt idx="78">
                  <c:v>117773.6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2E28-443A-A0B7-CB38A9C9C49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88152312"/>
        <c:axId val="388149176"/>
      </c:lineChart>
      <c:catAx>
        <c:axId val="3881523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v-SE"/>
          </a:p>
        </c:txPr>
        <c:crossAx val="388149176"/>
        <c:crosses val="autoZero"/>
        <c:auto val="1"/>
        <c:lblAlgn val="ctr"/>
        <c:lblOffset val="100"/>
        <c:noMultiLvlLbl val="0"/>
      </c:catAx>
      <c:valAx>
        <c:axId val="3881491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v-SE"/>
          </a:p>
        </c:txPr>
        <c:crossAx val="3881523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sv-SE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sv-SE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sv-SE"/>
              <a:t>Active Paying Users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sv-SE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v>Group 30 minutes</c:v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'Active Paying Users'!$B$18:$B$44</c:f>
              <c:numCache>
                <c:formatCode>General</c:formatCode>
                <c:ptCount val="27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</c:numCache>
            </c:numRef>
          </c:cat>
          <c:val>
            <c:numRef>
              <c:f>'Active Paying Users'!$C$18:$C$44</c:f>
              <c:numCache>
                <c:formatCode>General</c:formatCode>
                <c:ptCount val="27"/>
                <c:pt idx="0">
                  <c:v>5535313</c:v>
                </c:pt>
                <c:pt idx="1">
                  <c:v>5413875</c:v>
                </c:pt>
                <c:pt idx="2">
                  <c:v>5525056</c:v>
                </c:pt>
                <c:pt idx="3">
                  <c:v>5688466</c:v>
                </c:pt>
                <c:pt idx="4">
                  <c:v>5746498</c:v>
                </c:pt>
                <c:pt idx="5">
                  <c:v>5687085</c:v>
                </c:pt>
                <c:pt idx="6">
                  <c:v>5680773</c:v>
                </c:pt>
                <c:pt idx="7">
                  <c:v>5549450</c:v>
                </c:pt>
                <c:pt idx="8">
                  <c:v>5360318</c:v>
                </c:pt>
                <c:pt idx="9">
                  <c:v>5500913</c:v>
                </c:pt>
                <c:pt idx="10">
                  <c:v>5662018</c:v>
                </c:pt>
                <c:pt idx="11">
                  <c:v>5664624</c:v>
                </c:pt>
                <c:pt idx="12">
                  <c:v>5624405</c:v>
                </c:pt>
                <c:pt idx="13">
                  <c:v>5542562</c:v>
                </c:pt>
                <c:pt idx="14">
                  <c:v>5405792</c:v>
                </c:pt>
                <c:pt idx="15">
                  <c:v>5268157</c:v>
                </c:pt>
                <c:pt idx="16">
                  <c:v>5405005</c:v>
                </c:pt>
                <c:pt idx="17">
                  <c:v>5488014</c:v>
                </c:pt>
                <c:pt idx="18">
                  <c:v>5455926</c:v>
                </c:pt>
                <c:pt idx="19">
                  <c:v>5380803</c:v>
                </c:pt>
                <c:pt idx="20">
                  <c:v>5299296</c:v>
                </c:pt>
                <c:pt idx="21">
                  <c:v>5171672</c:v>
                </c:pt>
                <c:pt idx="22">
                  <c:v>4977334</c:v>
                </c:pt>
                <c:pt idx="23">
                  <c:v>5184170</c:v>
                </c:pt>
                <c:pt idx="24">
                  <c:v>5304749</c:v>
                </c:pt>
                <c:pt idx="25">
                  <c:v>5298990</c:v>
                </c:pt>
                <c:pt idx="26">
                  <c:v>5206613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7E7-4BD5-8591-017A459D9F1C}"/>
            </c:ext>
          </c:extLst>
        </c:ser>
        <c:ser>
          <c:idx val="1"/>
          <c:order val="1"/>
          <c:tx>
            <c:v>Group 5 minutes</c:v>
          </c:tx>
          <c:spPr>
            <a:ln w="28575" cap="rnd">
              <a:solidFill>
                <a:schemeClr val="accent2"/>
              </a:solidFill>
              <a:prstDash val="sysDash"/>
              <a:round/>
            </a:ln>
            <a:effectLst/>
          </c:spPr>
          <c:marker>
            <c:symbol val="none"/>
          </c:marker>
          <c:cat>
            <c:numRef>
              <c:f>'Active Paying Users'!$B$18:$B$44</c:f>
              <c:numCache>
                <c:formatCode>General</c:formatCode>
                <c:ptCount val="27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</c:numCache>
            </c:numRef>
          </c:cat>
          <c:val>
            <c:numRef>
              <c:f>'Active Paying Users'!$D$18:$D$44</c:f>
              <c:numCache>
                <c:formatCode>General</c:formatCode>
                <c:ptCount val="27"/>
                <c:pt idx="0">
                  <c:v>5552395</c:v>
                </c:pt>
                <c:pt idx="1">
                  <c:v>5444620</c:v>
                </c:pt>
                <c:pt idx="2">
                  <c:v>5541653</c:v>
                </c:pt>
                <c:pt idx="3">
                  <c:v>5707508</c:v>
                </c:pt>
                <c:pt idx="4">
                  <c:v>5759145</c:v>
                </c:pt>
                <c:pt idx="5">
                  <c:v>5700243</c:v>
                </c:pt>
                <c:pt idx="6">
                  <c:v>5686234</c:v>
                </c:pt>
                <c:pt idx="7">
                  <c:v>5552815</c:v>
                </c:pt>
                <c:pt idx="8">
                  <c:v>5360925</c:v>
                </c:pt>
                <c:pt idx="9">
                  <c:v>5488332</c:v>
                </c:pt>
                <c:pt idx="10">
                  <c:v>5643823</c:v>
                </c:pt>
                <c:pt idx="11">
                  <c:v>5641917</c:v>
                </c:pt>
                <c:pt idx="12">
                  <c:v>5602437</c:v>
                </c:pt>
                <c:pt idx="13">
                  <c:v>5518658</c:v>
                </c:pt>
                <c:pt idx="14">
                  <c:v>5374185</c:v>
                </c:pt>
                <c:pt idx="15">
                  <c:v>5226967</c:v>
                </c:pt>
                <c:pt idx="16">
                  <c:v>5371266</c:v>
                </c:pt>
                <c:pt idx="17">
                  <c:v>5447875</c:v>
                </c:pt>
                <c:pt idx="18">
                  <c:v>5411279</c:v>
                </c:pt>
                <c:pt idx="19">
                  <c:v>5323412</c:v>
                </c:pt>
                <c:pt idx="20">
                  <c:v>5238332</c:v>
                </c:pt>
                <c:pt idx="21">
                  <c:v>5104481</c:v>
                </c:pt>
                <c:pt idx="22">
                  <c:v>4912029</c:v>
                </c:pt>
                <c:pt idx="23">
                  <c:v>5110074</c:v>
                </c:pt>
                <c:pt idx="24">
                  <c:v>5234448</c:v>
                </c:pt>
                <c:pt idx="25">
                  <c:v>5214780</c:v>
                </c:pt>
                <c:pt idx="26">
                  <c:v>5117513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47E7-4BD5-8591-017A459D9F1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10703408"/>
        <c:axId val="410703736"/>
      </c:lineChart>
      <c:catAx>
        <c:axId val="4107034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v-SE"/>
          </a:p>
        </c:txPr>
        <c:crossAx val="410703736"/>
        <c:crosses val="autoZero"/>
        <c:auto val="1"/>
        <c:lblAlgn val="ctr"/>
        <c:lblOffset val="100"/>
        <c:noMultiLvlLbl val="0"/>
      </c:catAx>
      <c:valAx>
        <c:axId val="410703736"/>
        <c:scaling>
          <c:orientation val="minMax"/>
          <c:min val="4800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v-SE"/>
          </a:p>
        </c:txPr>
        <c:crossAx val="41070340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sv-SE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sv-SE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sv-SE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'Daily Game Ends'!$B$18:$B$44</c:f>
              <c:numCache>
                <c:formatCode>General</c:formatCode>
                <c:ptCount val="27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</c:numCache>
            </c:numRef>
          </c:cat>
          <c:val>
            <c:numRef>
              <c:f>'Daily Game Ends'!$C$18:$C$44</c:f>
              <c:numCache>
                <c:formatCode>General</c:formatCode>
                <c:ptCount val="27"/>
                <c:pt idx="0">
                  <c:v>544849315</c:v>
                </c:pt>
                <c:pt idx="1">
                  <c:v>546464100</c:v>
                </c:pt>
                <c:pt idx="2">
                  <c:v>572718911</c:v>
                </c:pt>
                <c:pt idx="3">
                  <c:v>558901170</c:v>
                </c:pt>
                <c:pt idx="4">
                  <c:v>562265472</c:v>
                </c:pt>
                <c:pt idx="5">
                  <c:v>552319669</c:v>
                </c:pt>
                <c:pt idx="6">
                  <c:v>557413162</c:v>
                </c:pt>
                <c:pt idx="7">
                  <c:v>540367750</c:v>
                </c:pt>
                <c:pt idx="8">
                  <c:v>529233159</c:v>
                </c:pt>
                <c:pt idx="9">
                  <c:v>556158565</c:v>
                </c:pt>
                <c:pt idx="10">
                  <c:v>557460564</c:v>
                </c:pt>
                <c:pt idx="11">
                  <c:v>565149970</c:v>
                </c:pt>
                <c:pt idx="12">
                  <c:v>566914346</c:v>
                </c:pt>
                <c:pt idx="13">
                  <c:v>555335580</c:v>
                </c:pt>
                <c:pt idx="14">
                  <c:v>535171431</c:v>
                </c:pt>
                <c:pt idx="15">
                  <c:v>530642554</c:v>
                </c:pt>
                <c:pt idx="16">
                  <c:v>562829704</c:v>
                </c:pt>
                <c:pt idx="17">
                  <c:v>558863911</c:v>
                </c:pt>
                <c:pt idx="18">
                  <c:v>557088395</c:v>
                </c:pt>
                <c:pt idx="19">
                  <c:v>543755234</c:v>
                </c:pt>
                <c:pt idx="20">
                  <c:v>533880951</c:v>
                </c:pt>
                <c:pt idx="21">
                  <c:v>524349866</c:v>
                </c:pt>
                <c:pt idx="22">
                  <c:v>512118611</c:v>
                </c:pt>
                <c:pt idx="23">
                  <c:v>542682280</c:v>
                </c:pt>
                <c:pt idx="24">
                  <c:v>542517585</c:v>
                </c:pt>
                <c:pt idx="25">
                  <c:v>548051343</c:v>
                </c:pt>
                <c:pt idx="26">
                  <c:v>536844409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EF5-4C4E-9092-6E61B2D91054}"/>
            </c:ext>
          </c:extLst>
        </c:ser>
        <c:ser>
          <c:idx val="1"/>
          <c:order val="1"/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'Daily Game Ends'!$B$18:$B$44</c:f>
              <c:numCache>
                <c:formatCode>General</c:formatCode>
                <c:ptCount val="27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</c:numCache>
            </c:numRef>
          </c:cat>
          <c:val>
            <c:numRef>
              <c:f>'Daily Game Ends'!$D$18:$D$44</c:f>
              <c:numCache>
                <c:formatCode>General</c:formatCode>
                <c:ptCount val="27"/>
                <c:pt idx="0">
                  <c:v>633978499</c:v>
                </c:pt>
                <c:pt idx="1">
                  <c:v>735145595</c:v>
                </c:pt>
                <c:pt idx="2">
                  <c:v>763287171</c:v>
                </c:pt>
                <c:pt idx="3">
                  <c:v>750564380</c:v>
                </c:pt>
                <c:pt idx="4">
                  <c:v>763602343</c:v>
                </c:pt>
                <c:pt idx="5">
                  <c:v>772442975</c:v>
                </c:pt>
                <c:pt idx="6">
                  <c:v>783166612</c:v>
                </c:pt>
                <c:pt idx="7">
                  <c:v>758371438</c:v>
                </c:pt>
                <c:pt idx="8">
                  <c:v>745215983</c:v>
                </c:pt>
                <c:pt idx="9">
                  <c:v>788538544</c:v>
                </c:pt>
                <c:pt idx="10">
                  <c:v>787120183</c:v>
                </c:pt>
                <c:pt idx="11">
                  <c:v>795369550</c:v>
                </c:pt>
                <c:pt idx="12">
                  <c:v>799004766</c:v>
                </c:pt>
                <c:pt idx="13">
                  <c:v>777749800</c:v>
                </c:pt>
                <c:pt idx="14">
                  <c:v>747051050</c:v>
                </c:pt>
                <c:pt idx="15">
                  <c:v>745003485</c:v>
                </c:pt>
                <c:pt idx="16">
                  <c:v>797049132</c:v>
                </c:pt>
                <c:pt idx="17">
                  <c:v>786993094</c:v>
                </c:pt>
                <c:pt idx="18">
                  <c:v>777843812</c:v>
                </c:pt>
                <c:pt idx="19">
                  <c:v>755807466</c:v>
                </c:pt>
                <c:pt idx="20">
                  <c:v>739504590</c:v>
                </c:pt>
                <c:pt idx="21">
                  <c:v>726200179</c:v>
                </c:pt>
                <c:pt idx="22">
                  <c:v>713106953</c:v>
                </c:pt>
                <c:pt idx="23">
                  <c:v>764588124</c:v>
                </c:pt>
                <c:pt idx="24">
                  <c:v>760147621</c:v>
                </c:pt>
                <c:pt idx="25">
                  <c:v>766031883</c:v>
                </c:pt>
                <c:pt idx="26">
                  <c:v>749084888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6EF5-4C4E-9092-6E61B2D9105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88149568"/>
        <c:axId val="388152704"/>
      </c:lineChart>
      <c:catAx>
        <c:axId val="3881495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v-SE"/>
          </a:p>
        </c:txPr>
        <c:crossAx val="388152704"/>
        <c:crosses val="autoZero"/>
        <c:auto val="1"/>
        <c:lblAlgn val="ctr"/>
        <c:lblOffset val="100"/>
        <c:noMultiLvlLbl val="0"/>
      </c:catAx>
      <c:valAx>
        <c:axId val="3881527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v-SE"/>
          </a:p>
        </c:txPr>
        <c:crossAx val="38814956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sv-SE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sv-SE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sv-SE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'Daily Paying Users'!$B$18:$B$44</c:f>
              <c:numCache>
                <c:formatCode>General</c:formatCode>
                <c:ptCount val="27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</c:numCache>
            </c:numRef>
          </c:cat>
          <c:val>
            <c:numRef>
              <c:f>'Daily Paying Users'!$C$18:$C$44</c:f>
              <c:numCache>
                <c:formatCode>General</c:formatCode>
                <c:ptCount val="27"/>
                <c:pt idx="0">
                  <c:v>591599</c:v>
                </c:pt>
                <c:pt idx="1">
                  <c:v>590662</c:v>
                </c:pt>
                <c:pt idx="2">
                  <c:v>586692</c:v>
                </c:pt>
                <c:pt idx="3">
                  <c:v>526985</c:v>
                </c:pt>
                <c:pt idx="4">
                  <c:v>505683</c:v>
                </c:pt>
                <c:pt idx="5">
                  <c:v>492069</c:v>
                </c:pt>
                <c:pt idx="6">
                  <c:v>489949</c:v>
                </c:pt>
                <c:pt idx="7">
                  <c:v>477764</c:v>
                </c:pt>
                <c:pt idx="8">
                  <c:v>474905</c:v>
                </c:pt>
                <c:pt idx="9">
                  <c:v>485085</c:v>
                </c:pt>
                <c:pt idx="10">
                  <c:v>479523</c:v>
                </c:pt>
                <c:pt idx="11">
                  <c:v>497798</c:v>
                </c:pt>
                <c:pt idx="12">
                  <c:v>496351</c:v>
                </c:pt>
                <c:pt idx="13">
                  <c:v>493841</c:v>
                </c:pt>
                <c:pt idx="14">
                  <c:v>484316</c:v>
                </c:pt>
                <c:pt idx="15">
                  <c:v>487661</c:v>
                </c:pt>
                <c:pt idx="16">
                  <c:v>500140</c:v>
                </c:pt>
                <c:pt idx="17">
                  <c:v>484046</c:v>
                </c:pt>
                <c:pt idx="18">
                  <c:v>492567</c:v>
                </c:pt>
                <c:pt idx="19">
                  <c:v>483655</c:v>
                </c:pt>
                <c:pt idx="20">
                  <c:v>476749</c:v>
                </c:pt>
                <c:pt idx="21">
                  <c:v>480809</c:v>
                </c:pt>
                <c:pt idx="22">
                  <c:v>459429</c:v>
                </c:pt>
                <c:pt idx="23">
                  <c:v>484172</c:v>
                </c:pt>
                <c:pt idx="24">
                  <c:v>476821</c:v>
                </c:pt>
                <c:pt idx="25">
                  <c:v>491018</c:v>
                </c:pt>
                <c:pt idx="26">
                  <c:v>481842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342-4BA5-ACDD-2D66601E0D33}"/>
            </c:ext>
          </c:extLst>
        </c:ser>
        <c:ser>
          <c:idx val="1"/>
          <c:order val="1"/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'Daily Paying Users'!$B$18:$B$44</c:f>
              <c:numCache>
                <c:formatCode>General</c:formatCode>
                <c:ptCount val="27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</c:numCache>
            </c:numRef>
          </c:cat>
          <c:val>
            <c:numRef>
              <c:f>'Daily Paying Users'!$D$18:$D$44</c:f>
              <c:numCache>
                <c:formatCode>General</c:formatCode>
                <c:ptCount val="27"/>
                <c:pt idx="0">
                  <c:v>604328</c:v>
                </c:pt>
                <c:pt idx="1">
                  <c:v>614710</c:v>
                </c:pt>
                <c:pt idx="2">
                  <c:v>607109</c:v>
                </c:pt>
                <c:pt idx="3">
                  <c:v>558074</c:v>
                </c:pt>
                <c:pt idx="4">
                  <c:v>542213</c:v>
                </c:pt>
                <c:pt idx="5">
                  <c:v>537124</c:v>
                </c:pt>
                <c:pt idx="6">
                  <c:v>537124</c:v>
                </c:pt>
                <c:pt idx="7">
                  <c:v>522923</c:v>
                </c:pt>
                <c:pt idx="8">
                  <c:v>522365</c:v>
                </c:pt>
                <c:pt idx="9">
                  <c:v>526310</c:v>
                </c:pt>
                <c:pt idx="10">
                  <c:v>515975</c:v>
                </c:pt>
                <c:pt idx="11">
                  <c:v>536015</c:v>
                </c:pt>
                <c:pt idx="12">
                  <c:v>540666</c:v>
                </c:pt>
                <c:pt idx="13">
                  <c:v>524655</c:v>
                </c:pt>
                <c:pt idx="14">
                  <c:v>511875</c:v>
                </c:pt>
                <c:pt idx="15">
                  <c:v>518403</c:v>
                </c:pt>
                <c:pt idx="16">
                  <c:v>532658</c:v>
                </c:pt>
                <c:pt idx="17">
                  <c:v>511239</c:v>
                </c:pt>
                <c:pt idx="18">
                  <c:v>512534</c:v>
                </c:pt>
                <c:pt idx="19">
                  <c:v>504502</c:v>
                </c:pt>
                <c:pt idx="20">
                  <c:v>497290</c:v>
                </c:pt>
                <c:pt idx="21">
                  <c:v>503123</c:v>
                </c:pt>
                <c:pt idx="22">
                  <c:v>481699</c:v>
                </c:pt>
                <c:pt idx="23">
                  <c:v>509747</c:v>
                </c:pt>
                <c:pt idx="24">
                  <c:v>499023</c:v>
                </c:pt>
                <c:pt idx="25">
                  <c:v>513080</c:v>
                </c:pt>
                <c:pt idx="26">
                  <c:v>502655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B342-4BA5-ACDD-2D66601E0D3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88156232"/>
        <c:axId val="388156624"/>
      </c:lineChart>
      <c:catAx>
        <c:axId val="3881562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v-SE"/>
          </a:p>
        </c:txPr>
        <c:crossAx val="388156624"/>
        <c:crosses val="autoZero"/>
        <c:auto val="1"/>
        <c:lblAlgn val="ctr"/>
        <c:lblOffset val="100"/>
        <c:noMultiLvlLbl val="0"/>
      </c:catAx>
      <c:valAx>
        <c:axId val="3881566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v-SE"/>
          </a:p>
        </c:txPr>
        <c:crossAx val="3881562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sv-SE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sv-SE"/>
    </a:p>
  </c:txPr>
  <c:externalData r:id="rId3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sv-SE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'Daily Gross Bookings'!$B$18:$B$44</c:f>
              <c:numCache>
                <c:formatCode>General</c:formatCode>
                <c:ptCount val="27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</c:numCache>
            </c:numRef>
          </c:cat>
          <c:val>
            <c:numRef>
              <c:f>'Daily Gross Bookings'!$C$18:$C$44</c:f>
              <c:numCache>
                <c:formatCode>General</c:formatCode>
                <c:ptCount val="27"/>
                <c:pt idx="0">
                  <c:v>4140088</c:v>
                </c:pt>
                <c:pt idx="1">
                  <c:v>4225849</c:v>
                </c:pt>
                <c:pt idx="2">
                  <c:v>4086892</c:v>
                </c:pt>
                <c:pt idx="3">
                  <c:v>3485569</c:v>
                </c:pt>
                <c:pt idx="4">
                  <c:v>3272769</c:v>
                </c:pt>
                <c:pt idx="5">
                  <c:v>3172715</c:v>
                </c:pt>
                <c:pt idx="6">
                  <c:v>3143803</c:v>
                </c:pt>
                <c:pt idx="7">
                  <c:v>3128355</c:v>
                </c:pt>
                <c:pt idx="8">
                  <c:v>3283082</c:v>
                </c:pt>
                <c:pt idx="9">
                  <c:v>3327239</c:v>
                </c:pt>
                <c:pt idx="10">
                  <c:v>3151025</c:v>
                </c:pt>
                <c:pt idx="11">
                  <c:v>3264396</c:v>
                </c:pt>
                <c:pt idx="12">
                  <c:v>3340002</c:v>
                </c:pt>
                <c:pt idx="13">
                  <c:v>3296696</c:v>
                </c:pt>
                <c:pt idx="14">
                  <c:v>3304624</c:v>
                </c:pt>
                <c:pt idx="15">
                  <c:v>3467771</c:v>
                </c:pt>
                <c:pt idx="16">
                  <c:v>3506839</c:v>
                </c:pt>
                <c:pt idx="17">
                  <c:v>3274572</c:v>
                </c:pt>
                <c:pt idx="18">
                  <c:v>3341649</c:v>
                </c:pt>
                <c:pt idx="19">
                  <c:v>3228928</c:v>
                </c:pt>
                <c:pt idx="20">
                  <c:v>3190309</c:v>
                </c:pt>
                <c:pt idx="21">
                  <c:v>3369328</c:v>
                </c:pt>
                <c:pt idx="22">
                  <c:v>3293492</c:v>
                </c:pt>
                <c:pt idx="23">
                  <c:v>3437113</c:v>
                </c:pt>
                <c:pt idx="24">
                  <c:v>3242521</c:v>
                </c:pt>
                <c:pt idx="25">
                  <c:v>3363323</c:v>
                </c:pt>
                <c:pt idx="26">
                  <c:v>3287780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9C7-4D75-B7DB-02A5BBACBB8A}"/>
            </c:ext>
          </c:extLst>
        </c:ser>
        <c:ser>
          <c:idx val="1"/>
          <c:order val="1"/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'Daily Gross Bookings'!$B$18:$B$44</c:f>
              <c:numCache>
                <c:formatCode>General</c:formatCode>
                <c:ptCount val="27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</c:numCache>
            </c:numRef>
          </c:cat>
          <c:val>
            <c:numRef>
              <c:f>'Daily Gross Bookings'!$D$18:$D$44</c:f>
              <c:numCache>
                <c:formatCode>General</c:formatCode>
                <c:ptCount val="27"/>
                <c:pt idx="0">
                  <c:v>4172799</c:v>
                </c:pt>
                <c:pt idx="1">
                  <c:v>4320435</c:v>
                </c:pt>
                <c:pt idx="2">
                  <c:v>4191680</c:v>
                </c:pt>
                <c:pt idx="3">
                  <c:v>3672928</c:v>
                </c:pt>
                <c:pt idx="4">
                  <c:v>3487867</c:v>
                </c:pt>
                <c:pt idx="5">
                  <c:v>3454115</c:v>
                </c:pt>
                <c:pt idx="6">
                  <c:v>3468491</c:v>
                </c:pt>
                <c:pt idx="7">
                  <c:v>3399479</c:v>
                </c:pt>
                <c:pt idx="8">
                  <c:v>3556626</c:v>
                </c:pt>
                <c:pt idx="9">
                  <c:v>3584319</c:v>
                </c:pt>
                <c:pt idx="10">
                  <c:v>3327501</c:v>
                </c:pt>
                <c:pt idx="11">
                  <c:v>3489980</c:v>
                </c:pt>
                <c:pt idx="12">
                  <c:v>3582594</c:v>
                </c:pt>
                <c:pt idx="13">
                  <c:v>3450440</c:v>
                </c:pt>
                <c:pt idx="14">
                  <c:v>3400978</c:v>
                </c:pt>
                <c:pt idx="15">
                  <c:v>3577593</c:v>
                </c:pt>
                <c:pt idx="16">
                  <c:v>3688280</c:v>
                </c:pt>
                <c:pt idx="17">
                  <c:v>3358463</c:v>
                </c:pt>
                <c:pt idx="18">
                  <c:v>3438433</c:v>
                </c:pt>
                <c:pt idx="19">
                  <c:v>3340162</c:v>
                </c:pt>
                <c:pt idx="20">
                  <c:v>3304073</c:v>
                </c:pt>
                <c:pt idx="21">
                  <c:v>3485382</c:v>
                </c:pt>
                <c:pt idx="22">
                  <c:v>3411583</c:v>
                </c:pt>
                <c:pt idx="23">
                  <c:v>3573890</c:v>
                </c:pt>
                <c:pt idx="24">
                  <c:v>3336281</c:v>
                </c:pt>
                <c:pt idx="25">
                  <c:v>3464725</c:v>
                </c:pt>
                <c:pt idx="26">
                  <c:v>3375927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C9C7-4D75-B7DB-02A5BBACBB8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88154272"/>
        <c:axId val="388155056"/>
      </c:lineChart>
      <c:catAx>
        <c:axId val="3881542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v-SE"/>
          </a:p>
        </c:txPr>
        <c:crossAx val="388155056"/>
        <c:crosses val="autoZero"/>
        <c:auto val="1"/>
        <c:lblAlgn val="ctr"/>
        <c:lblOffset val="100"/>
        <c:noMultiLvlLbl val="0"/>
      </c:catAx>
      <c:valAx>
        <c:axId val="3881550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v-SE"/>
          </a:p>
        </c:txPr>
        <c:crossAx val="3881542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sv-SE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sv-SE"/>
    </a:p>
  </c:txPr>
  <c:externalData r:id="rId3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sv-SE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'Daily messages Sent'!$B$18:$B$44</c:f>
              <c:numCache>
                <c:formatCode>General</c:formatCode>
                <c:ptCount val="27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</c:numCache>
            </c:numRef>
          </c:cat>
          <c:val>
            <c:numRef>
              <c:f>'Daily messages Sent'!$C$18:$C$44</c:f>
              <c:numCache>
                <c:formatCode>General</c:formatCode>
                <c:ptCount val="27"/>
                <c:pt idx="0">
                  <c:v>631952976</c:v>
                </c:pt>
                <c:pt idx="1">
                  <c:v>631648656</c:v>
                </c:pt>
                <c:pt idx="2">
                  <c:v>633620892</c:v>
                </c:pt>
                <c:pt idx="3">
                  <c:v>665275773</c:v>
                </c:pt>
                <c:pt idx="4">
                  <c:v>688057744</c:v>
                </c:pt>
                <c:pt idx="5">
                  <c:v>670196599</c:v>
                </c:pt>
                <c:pt idx="6">
                  <c:v>666986316</c:v>
                </c:pt>
                <c:pt idx="7">
                  <c:v>650754995</c:v>
                </c:pt>
                <c:pt idx="8">
                  <c:v>620197376</c:v>
                </c:pt>
                <c:pt idx="9">
                  <c:v>633345762</c:v>
                </c:pt>
                <c:pt idx="10">
                  <c:v>645869947</c:v>
                </c:pt>
                <c:pt idx="11">
                  <c:v>703140567</c:v>
                </c:pt>
                <c:pt idx="12">
                  <c:v>730465411</c:v>
                </c:pt>
                <c:pt idx="13">
                  <c:v>707273960</c:v>
                </c:pt>
                <c:pt idx="14">
                  <c:v>673493021</c:v>
                </c:pt>
                <c:pt idx="15">
                  <c:v>649188601</c:v>
                </c:pt>
                <c:pt idx="16">
                  <c:v>672175833</c:v>
                </c:pt>
                <c:pt idx="17">
                  <c:v>685067719</c:v>
                </c:pt>
                <c:pt idx="18">
                  <c:v>678624012</c:v>
                </c:pt>
                <c:pt idx="19">
                  <c:v>653907621</c:v>
                </c:pt>
                <c:pt idx="20">
                  <c:v>637804607</c:v>
                </c:pt>
                <c:pt idx="21">
                  <c:v>618190765</c:v>
                </c:pt>
                <c:pt idx="22">
                  <c:v>602400150</c:v>
                </c:pt>
                <c:pt idx="23">
                  <c:v>626630717</c:v>
                </c:pt>
                <c:pt idx="24">
                  <c:v>639238847</c:v>
                </c:pt>
                <c:pt idx="25">
                  <c:v>662203898</c:v>
                </c:pt>
                <c:pt idx="26">
                  <c:v>663161571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521-42BD-A8D5-D5B5A2BD5356}"/>
            </c:ext>
          </c:extLst>
        </c:ser>
        <c:ser>
          <c:idx val="1"/>
          <c:order val="1"/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'Daily messages Sent'!$B$18:$B$44</c:f>
              <c:numCache>
                <c:formatCode>General</c:formatCode>
                <c:ptCount val="27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</c:numCache>
            </c:numRef>
          </c:cat>
          <c:val>
            <c:numRef>
              <c:f>'Daily messages Sent'!$D$18:$D$44</c:f>
              <c:numCache>
                <c:formatCode>General</c:formatCode>
                <c:ptCount val="27"/>
                <c:pt idx="0">
                  <c:v>522408785</c:v>
                </c:pt>
                <c:pt idx="1">
                  <c:v>421251634</c:v>
                </c:pt>
                <c:pt idx="2">
                  <c:v>436647107</c:v>
                </c:pt>
                <c:pt idx="3">
                  <c:v>457079891</c:v>
                </c:pt>
                <c:pt idx="4">
                  <c:v>471084464</c:v>
                </c:pt>
                <c:pt idx="5">
                  <c:v>457670399</c:v>
                </c:pt>
                <c:pt idx="6">
                  <c:v>451499404</c:v>
                </c:pt>
                <c:pt idx="7">
                  <c:v>439079900</c:v>
                </c:pt>
                <c:pt idx="8">
                  <c:v>420936728</c:v>
                </c:pt>
                <c:pt idx="9">
                  <c:v>431593670</c:v>
                </c:pt>
                <c:pt idx="10">
                  <c:v>440352628</c:v>
                </c:pt>
                <c:pt idx="11">
                  <c:v>472816793</c:v>
                </c:pt>
                <c:pt idx="12">
                  <c:v>489305216</c:v>
                </c:pt>
                <c:pt idx="13">
                  <c:v>470475788</c:v>
                </c:pt>
                <c:pt idx="14">
                  <c:v>447845863</c:v>
                </c:pt>
                <c:pt idx="15">
                  <c:v>432824050</c:v>
                </c:pt>
                <c:pt idx="16">
                  <c:v>450963237</c:v>
                </c:pt>
                <c:pt idx="17">
                  <c:v>460205582</c:v>
                </c:pt>
                <c:pt idx="18">
                  <c:v>450463733</c:v>
                </c:pt>
                <c:pt idx="19">
                  <c:v>432877253</c:v>
                </c:pt>
                <c:pt idx="20">
                  <c:v>418947615</c:v>
                </c:pt>
                <c:pt idx="21">
                  <c:v>410166586</c:v>
                </c:pt>
                <c:pt idx="22">
                  <c:v>396749592</c:v>
                </c:pt>
                <c:pt idx="23">
                  <c:v>418220624</c:v>
                </c:pt>
                <c:pt idx="24">
                  <c:v>422927232</c:v>
                </c:pt>
                <c:pt idx="25">
                  <c:v>435440146</c:v>
                </c:pt>
                <c:pt idx="26">
                  <c:v>428442503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7521-42BD-A8D5-D5B5A2BD535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88153880"/>
        <c:axId val="388151920"/>
      </c:lineChart>
      <c:catAx>
        <c:axId val="3881538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v-SE"/>
          </a:p>
        </c:txPr>
        <c:crossAx val="388151920"/>
        <c:crosses val="autoZero"/>
        <c:auto val="1"/>
        <c:lblAlgn val="ctr"/>
        <c:lblOffset val="100"/>
        <c:noMultiLvlLbl val="0"/>
      </c:catAx>
      <c:valAx>
        <c:axId val="38815192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v-SE"/>
          </a:p>
        </c:txPr>
        <c:crossAx val="3881538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sv-SE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sv-SE"/>
    </a:p>
  </c:txPr>
  <c:externalData r:id="rId3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sv-SE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'Gold Bars Spent'!$B$18:$B$44</c:f>
              <c:numCache>
                <c:formatCode>General</c:formatCode>
                <c:ptCount val="27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</c:numCache>
            </c:numRef>
          </c:cat>
          <c:val>
            <c:numRef>
              <c:f>'Gold Bars Spent'!$C$18:$C$44</c:f>
              <c:numCache>
                <c:formatCode>General</c:formatCode>
                <c:ptCount val="27"/>
                <c:pt idx="0">
                  <c:v>42766776</c:v>
                </c:pt>
                <c:pt idx="1">
                  <c:v>44107414</c:v>
                </c:pt>
                <c:pt idx="2">
                  <c:v>43382769</c:v>
                </c:pt>
                <c:pt idx="3">
                  <c:v>37293668</c:v>
                </c:pt>
                <c:pt idx="4">
                  <c:v>34749985</c:v>
                </c:pt>
                <c:pt idx="5">
                  <c:v>33335148</c:v>
                </c:pt>
                <c:pt idx="6">
                  <c:v>33392447</c:v>
                </c:pt>
                <c:pt idx="7">
                  <c:v>32948969</c:v>
                </c:pt>
                <c:pt idx="8">
                  <c:v>34617419</c:v>
                </c:pt>
                <c:pt idx="9">
                  <c:v>35419199</c:v>
                </c:pt>
                <c:pt idx="10">
                  <c:v>33409227</c:v>
                </c:pt>
                <c:pt idx="11">
                  <c:v>34610044</c:v>
                </c:pt>
                <c:pt idx="12">
                  <c:v>35691189</c:v>
                </c:pt>
                <c:pt idx="13">
                  <c:v>35293395</c:v>
                </c:pt>
                <c:pt idx="14">
                  <c:v>34490774</c:v>
                </c:pt>
                <c:pt idx="15">
                  <c:v>36352139</c:v>
                </c:pt>
                <c:pt idx="16">
                  <c:v>37632194</c:v>
                </c:pt>
                <c:pt idx="17">
                  <c:v>34696517</c:v>
                </c:pt>
                <c:pt idx="18">
                  <c:v>34924097</c:v>
                </c:pt>
                <c:pt idx="19">
                  <c:v>34233203</c:v>
                </c:pt>
                <c:pt idx="20">
                  <c:v>33755661</c:v>
                </c:pt>
                <c:pt idx="21">
                  <c:v>35101002</c:v>
                </c:pt>
                <c:pt idx="22">
                  <c:v>34787477</c:v>
                </c:pt>
                <c:pt idx="23">
                  <c:v>36946314</c:v>
                </c:pt>
                <c:pt idx="24">
                  <c:v>34745240</c:v>
                </c:pt>
                <c:pt idx="25">
                  <c:v>35845861</c:v>
                </c:pt>
                <c:pt idx="26">
                  <c:v>35388558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A61-49B3-A4EF-C357E4FCF5E5}"/>
            </c:ext>
          </c:extLst>
        </c:ser>
        <c:ser>
          <c:idx val="1"/>
          <c:order val="1"/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'Gold Bars Spent'!$B$18:$B$44</c:f>
              <c:numCache>
                <c:formatCode>General</c:formatCode>
                <c:ptCount val="27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</c:numCache>
            </c:numRef>
          </c:cat>
          <c:val>
            <c:numRef>
              <c:f>'Gold Bars Spent'!$D$18:$D$44</c:f>
              <c:numCache>
                <c:formatCode>General</c:formatCode>
                <c:ptCount val="27"/>
                <c:pt idx="0">
                  <c:v>43144992</c:v>
                </c:pt>
                <c:pt idx="1">
                  <c:v>44788571</c:v>
                </c:pt>
                <c:pt idx="2">
                  <c:v>44213442</c:v>
                </c:pt>
                <c:pt idx="3">
                  <c:v>38879732</c:v>
                </c:pt>
                <c:pt idx="4">
                  <c:v>36878780</c:v>
                </c:pt>
                <c:pt idx="5">
                  <c:v>36423954</c:v>
                </c:pt>
                <c:pt idx="6">
                  <c:v>36369620</c:v>
                </c:pt>
                <c:pt idx="7">
                  <c:v>35639588</c:v>
                </c:pt>
                <c:pt idx="8">
                  <c:v>36955695</c:v>
                </c:pt>
                <c:pt idx="9">
                  <c:v>37673624</c:v>
                </c:pt>
                <c:pt idx="10">
                  <c:v>35096195</c:v>
                </c:pt>
                <c:pt idx="11">
                  <c:v>36756876</c:v>
                </c:pt>
                <c:pt idx="12">
                  <c:v>37656042</c:v>
                </c:pt>
                <c:pt idx="13">
                  <c:v>36200270</c:v>
                </c:pt>
                <c:pt idx="14">
                  <c:v>35620196</c:v>
                </c:pt>
                <c:pt idx="15">
                  <c:v>37309423</c:v>
                </c:pt>
                <c:pt idx="16">
                  <c:v>39090792</c:v>
                </c:pt>
                <c:pt idx="17">
                  <c:v>35647064</c:v>
                </c:pt>
                <c:pt idx="18">
                  <c:v>35880782</c:v>
                </c:pt>
                <c:pt idx="19">
                  <c:v>35068770</c:v>
                </c:pt>
                <c:pt idx="20">
                  <c:v>34273938</c:v>
                </c:pt>
                <c:pt idx="21">
                  <c:v>36267516</c:v>
                </c:pt>
                <c:pt idx="22">
                  <c:v>35786052</c:v>
                </c:pt>
                <c:pt idx="23">
                  <c:v>37933107</c:v>
                </c:pt>
                <c:pt idx="24">
                  <c:v>35770556</c:v>
                </c:pt>
                <c:pt idx="25">
                  <c:v>36793101</c:v>
                </c:pt>
                <c:pt idx="26">
                  <c:v>36218074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CA61-49B3-A4EF-C357E4FCF5E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88155448"/>
        <c:axId val="388155840"/>
      </c:lineChart>
      <c:catAx>
        <c:axId val="3881554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v-SE"/>
          </a:p>
        </c:txPr>
        <c:crossAx val="388155840"/>
        <c:crosses val="autoZero"/>
        <c:auto val="1"/>
        <c:lblAlgn val="ctr"/>
        <c:lblOffset val="100"/>
        <c:noMultiLvlLbl val="0"/>
      </c:catAx>
      <c:valAx>
        <c:axId val="3881558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v-SE"/>
          </a:p>
        </c:txPr>
        <c:crossAx val="3881554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sv-SE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sv-SE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sv-SE"/>
              <a:t>Daily Active Users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sv-SE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v>Group 30 minutes</c:v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'Daily Active Users'!$B$18:$B$44</c:f>
              <c:numCache>
                <c:formatCode>General</c:formatCode>
                <c:ptCount val="27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</c:numCache>
            </c:numRef>
          </c:cat>
          <c:val>
            <c:numRef>
              <c:f>'Daily Active Users'!$C$18:$C$44</c:f>
              <c:numCache>
                <c:formatCode>General</c:formatCode>
                <c:ptCount val="27"/>
                <c:pt idx="0">
                  <c:v>34971926</c:v>
                </c:pt>
                <c:pt idx="1">
                  <c:v>34728940</c:v>
                </c:pt>
                <c:pt idx="2">
                  <c:v>35097195</c:v>
                </c:pt>
                <c:pt idx="3">
                  <c:v>36155410</c:v>
                </c:pt>
                <c:pt idx="4">
                  <c:v>36881270</c:v>
                </c:pt>
                <c:pt idx="5">
                  <c:v>36771923</c:v>
                </c:pt>
                <c:pt idx="6">
                  <c:v>36981546</c:v>
                </c:pt>
                <c:pt idx="7">
                  <c:v>36504456</c:v>
                </c:pt>
                <c:pt idx="8">
                  <c:v>35413369</c:v>
                </c:pt>
                <c:pt idx="9">
                  <c:v>35882935</c:v>
                </c:pt>
                <c:pt idx="10">
                  <c:v>36904893</c:v>
                </c:pt>
                <c:pt idx="11">
                  <c:v>37266187</c:v>
                </c:pt>
                <c:pt idx="12">
                  <c:v>37208772</c:v>
                </c:pt>
                <c:pt idx="13">
                  <c:v>36815790</c:v>
                </c:pt>
                <c:pt idx="14">
                  <c:v>36084746</c:v>
                </c:pt>
                <c:pt idx="15">
                  <c:v>35166300</c:v>
                </c:pt>
                <c:pt idx="16">
                  <c:v>35821469</c:v>
                </c:pt>
                <c:pt idx="17">
                  <c:v>36656134</c:v>
                </c:pt>
                <c:pt idx="18">
                  <c:v>36828784</c:v>
                </c:pt>
                <c:pt idx="19">
                  <c:v>36395107</c:v>
                </c:pt>
                <c:pt idx="20">
                  <c:v>36079366</c:v>
                </c:pt>
                <c:pt idx="21">
                  <c:v>35594824</c:v>
                </c:pt>
                <c:pt idx="22">
                  <c:v>34422319</c:v>
                </c:pt>
                <c:pt idx="23">
                  <c:v>35114477</c:v>
                </c:pt>
                <c:pt idx="24">
                  <c:v>35996976</c:v>
                </c:pt>
                <c:pt idx="25">
                  <c:v>36281058</c:v>
                </c:pt>
                <c:pt idx="26">
                  <c:v>35261856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2C8-4536-A175-47AD0510C8F2}"/>
            </c:ext>
          </c:extLst>
        </c:ser>
        <c:ser>
          <c:idx val="1"/>
          <c:order val="1"/>
          <c:tx>
            <c:v>Group 5 minutes</c:v>
          </c:tx>
          <c:spPr>
            <a:ln w="28575" cap="rnd">
              <a:solidFill>
                <a:schemeClr val="accent2"/>
              </a:solidFill>
              <a:prstDash val="sysDash"/>
              <a:round/>
            </a:ln>
            <a:effectLst/>
          </c:spPr>
          <c:marker>
            <c:symbol val="none"/>
          </c:marker>
          <c:cat>
            <c:numRef>
              <c:f>'Daily Active Users'!$B$18:$B$44</c:f>
              <c:numCache>
                <c:formatCode>General</c:formatCode>
                <c:ptCount val="27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</c:numCache>
            </c:numRef>
          </c:cat>
          <c:val>
            <c:numRef>
              <c:f>'Daily Active Users'!$D$18:$D$44</c:f>
              <c:numCache>
                <c:formatCode>General</c:formatCode>
                <c:ptCount val="27"/>
                <c:pt idx="0">
                  <c:v>34965122</c:v>
                </c:pt>
                <c:pt idx="1">
                  <c:v>34768653</c:v>
                </c:pt>
                <c:pt idx="2">
                  <c:v>35063027</c:v>
                </c:pt>
                <c:pt idx="3">
                  <c:v>36101219</c:v>
                </c:pt>
                <c:pt idx="4">
                  <c:v>36764945</c:v>
                </c:pt>
                <c:pt idx="5">
                  <c:v>36649311</c:v>
                </c:pt>
                <c:pt idx="6">
                  <c:v>36809824</c:v>
                </c:pt>
                <c:pt idx="7">
                  <c:v>36286779</c:v>
                </c:pt>
                <c:pt idx="8">
                  <c:v>35160372</c:v>
                </c:pt>
                <c:pt idx="9">
                  <c:v>35595071</c:v>
                </c:pt>
                <c:pt idx="10">
                  <c:v>36582118</c:v>
                </c:pt>
                <c:pt idx="11">
                  <c:v>36901248</c:v>
                </c:pt>
                <c:pt idx="12">
                  <c:v>36800692</c:v>
                </c:pt>
                <c:pt idx="13">
                  <c:v>36370478</c:v>
                </c:pt>
                <c:pt idx="14">
                  <c:v>35612972</c:v>
                </c:pt>
                <c:pt idx="15">
                  <c:v>34693079</c:v>
                </c:pt>
                <c:pt idx="16">
                  <c:v>35296524</c:v>
                </c:pt>
                <c:pt idx="17">
                  <c:v>36087771</c:v>
                </c:pt>
                <c:pt idx="18">
                  <c:v>36210144</c:v>
                </c:pt>
                <c:pt idx="19">
                  <c:v>35734579</c:v>
                </c:pt>
                <c:pt idx="20">
                  <c:v>35390387</c:v>
                </c:pt>
                <c:pt idx="21">
                  <c:v>34876467</c:v>
                </c:pt>
                <c:pt idx="22">
                  <c:v>33683370</c:v>
                </c:pt>
                <c:pt idx="23">
                  <c:v>34382940</c:v>
                </c:pt>
                <c:pt idx="24">
                  <c:v>35192835</c:v>
                </c:pt>
                <c:pt idx="25">
                  <c:v>35462810</c:v>
                </c:pt>
                <c:pt idx="26">
                  <c:v>34386364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32C8-4536-A175-47AD0510C8F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16283912"/>
        <c:axId val="416283128"/>
      </c:lineChart>
      <c:catAx>
        <c:axId val="4162839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v-SE"/>
          </a:p>
        </c:txPr>
        <c:crossAx val="416283128"/>
        <c:crosses val="autoZero"/>
        <c:auto val="1"/>
        <c:lblAlgn val="ctr"/>
        <c:lblOffset val="100"/>
        <c:noMultiLvlLbl val="0"/>
      </c:catAx>
      <c:valAx>
        <c:axId val="416283128"/>
        <c:scaling>
          <c:orientation val="minMax"/>
          <c:min val="33000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v-SE"/>
          </a:p>
        </c:txPr>
        <c:crossAx val="4162839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sv-SE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sv-SE"/>
    </a:p>
  </c:txPr>
  <c:externalData r:id="rId3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sv-SE"/>
        </a:p>
      </c:txPr>
    </c:title>
    <c:autoTitleDeleted val="0"/>
    <c:plotArea>
      <c:layout>
        <c:manualLayout>
          <c:layoutTarget val="inner"/>
          <c:xMode val="edge"/>
          <c:yMode val="edge"/>
          <c:x val="0.13518132108486439"/>
          <c:y val="0.16833333333333333"/>
          <c:w val="0.82870756780402455"/>
          <c:h val="0.6102395013123359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'Bookings First 10 Transactions'!$C$2:$C$3</c:f>
              <c:strCache>
                <c:ptCount val="2"/>
                <c:pt idx="0">
                  <c:v>Group</c:v>
                </c:pt>
                <c:pt idx="1">
                  <c:v>30 minutes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'Bookings First 10 Transactions'!$B$4:$B$13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cat>
          <c:val>
            <c:numRef>
              <c:f>'Bookings First 10 Transactions'!$C$4:$C$13</c:f>
              <c:numCache>
                <c:formatCode>General</c:formatCode>
                <c:ptCount val="10"/>
                <c:pt idx="0">
                  <c:v>2488797</c:v>
                </c:pt>
                <c:pt idx="1">
                  <c:v>1279033</c:v>
                </c:pt>
                <c:pt idx="2">
                  <c:v>865019</c:v>
                </c:pt>
                <c:pt idx="3">
                  <c:v>644080</c:v>
                </c:pt>
                <c:pt idx="4">
                  <c:v>506339</c:v>
                </c:pt>
                <c:pt idx="5">
                  <c:v>418002</c:v>
                </c:pt>
                <c:pt idx="6">
                  <c:v>348295</c:v>
                </c:pt>
                <c:pt idx="7">
                  <c:v>294818</c:v>
                </c:pt>
                <c:pt idx="8">
                  <c:v>258809</c:v>
                </c:pt>
                <c:pt idx="9">
                  <c:v>224024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846-4F64-897F-EFF24760B1DC}"/>
            </c:ext>
          </c:extLst>
        </c:ser>
        <c:ser>
          <c:idx val="1"/>
          <c:order val="1"/>
          <c:tx>
            <c:strRef>
              <c:f>'Bookings First 10 Transactions'!$D$2:$D$3</c:f>
              <c:strCache>
                <c:ptCount val="2"/>
                <c:pt idx="0">
                  <c:v>Group</c:v>
                </c:pt>
                <c:pt idx="1">
                  <c:v>5 minutes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'Bookings First 10 Transactions'!$B$4:$B$13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cat>
          <c:val>
            <c:numRef>
              <c:f>'Bookings First 10 Transactions'!$D$4:$D$13</c:f>
              <c:numCache>
                <c:formatCode>General</c:formatCode>
                <c:ptCount val="10"/>
                <c:pt idx="0">
                  <c:v>2578719</c:v>
                </c:pt>
                <c:pt idx="1">
                  <c:v>1313134</c:v>
                </c:pt>
                <c:pt idx="2">
                  <c:v>879618</c:v>
                </c:pt>
                <c:pt idx="3">
                  <c:v>644806</c:v>
                </c:pt>
                <c:pt idx="4">
                  <c:v>525068</c:v>
                </c:pt>
                <c:pt idx="5">
                  <c:v>423941</c:v>
                </c:pt>
                <c:pt idx="6">
                  <c:v>350233</c:v>
                </c:pt>
                <c:pt idx="7">
                  <c:v>288643</c:v>
                </c:pt>
                <c:pt idx="8">
                  <c:v>250980</c:v>
                </c:pt>
                <c:pt idx="9">
                  <c:v>218721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846-4F64-897F-EFF24760B1D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87229976"/>
        <c:axId val="387234680"/>
      </c:barChart>
      <c:catAx>
        <c:axId val="3872299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v-SE"/>
          </a:p>
        </c:txPr>
        <c:crossAx val="387234680"/>
        <c:crosses val="autoZero"/>
        <c:auto val="1"/>
        <c:lblAlgn val="ctr"/>
        <c:lblOffset val="100"/>
        <c:noMultiLvlLbl val="0"/>
      </c:catAx>
      <c:valAx>
        <c:axId val="3872346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v-SE"/>
          </a:p>
        </c:txPr>
        <c:crossAx val="3872299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sv-SE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sv-SE"/>
    </a:p>
  </c:txPr>
  <c:externalData r:id="rId3">
    <c:autoUpdate val="0"/>
  </c:externalData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sv-SE" dirty="0" smtClean="0"/>
              <a:t>Network Incremental Bookings</a:t>
            </a:r>
            <a:endParaRPr lang="sv-SE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sv-SE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'Network Incremental Bookings'!$C$2:$C$3</c:f>
              <c:strCache>
                <c:ptCount val="2"/>
                <c:pt idx="0">
                  <c:v>Group</c:v>
                </c:pt>
                <c:pt idx="1">
                  <c:v>30 minutes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'Network Incremental Bookings'!$B$4:$B$44</c:f>
              <c:numCache>
                <c:formatCode>General</c:formatCode>
                <c:ptCount val="41"/>
                <c:pt idx="0">
                  <c:v>-14</c:v>
                </c:pt>
                <c:pt idx="1">
                  <c:v>-13</c:v>
                </c:pt>
                <c:pt idx="2">
                  <c:v>-12</c:v>
                </c:pt>
                <c:pt idx="3">
                  <c:v>-11</c:v>
                </c:pt>
                <c:pt idx="4">
                  <c:v>-10</c:v>
                </c:pt>
                <c:pt idx="5">
                  <c:v>-9</c:v>
                </c:pt>
                <c:pt idx="6">
                  <c:v>-8</c:v>
                </c:pt>
                <c:pt idx="7">
                  <c:v>-7</c:v>
                </c:pt>
                <c:pt idx="8">
                  <c:v>-6</c:v>
                </c:pt>
                <c:pt idx="9">
                  <c:v>-5</c:v>
                </c:pt>
                <c:pt idx="10">
                  <c:v>-4</c:v>
                </c:pt>
                <c:pt idx="11">
                  <c:v>-3</c:v>
                </c:pt>
                <c:pt idx="12">
                  <c:v>-2</c:v>
                </c:pt>
                <c:pt idx="13">
                  <c:v>-1</c:v>
                </c:pt>
                <c:pt idx="14">
                  <c:v>0</c:v>
                </c:pt>
                <c:pt idx="15">
                  <c:v>1</c:v>
                </c:pt>
                <c:pt idx="16">
                  <c:v>2</c:v>
                </c:pt>
                <c:pt idx="17">
                  <c:v>3</c:v>
                </c:pt>
                <c:pt idx="18">
                  <c:v>4</c:v>
                </c:pt>
                <c:pt idx="19">
                  <c:v>5</c:v>
                </c:pt>
                <c:pt idx="20">
                  <c:v>6</c:v>
                </c:pt>
                <c:pt idx="21">
                  <c:v>7</c:v>
                </c:pt>
                <c:pt idx="22">
                  <c:v>8</c:v>
                </c:pt>
                <c:pt idx="23">
                  <c:v>9</c:v>
                </c:pt>
                <c:pt idx="24">
                  <c:v>10</c:v>
                </c:pt>
                <c:pt idx="25">
                  <c:v>11</c:v>
                </c:pt>
                <c:pt idx="26">
                  <c:v>12</c:v>
                </c:pt>
                <c:pt idx="27">
                  <c:v>13</c:v>
                </c:pt>
                <c:pt idx="28">
                  <c:v>14</c:v>
                </c:pt>
                <c:pt idx="29">
                  <c:v>15</c:v>
                </c:pt>
                <c:pt idx="30">
                  <c:v>16</c:v>
                </c:pt>
                <c:pt idx="31">
                  <c:v>17</c:v>
                </c:pt>
                <c:pt idx="32">
                  <c:v>18</c:v>
                </c:pt>
                <c:pt idx="33">
                  <c:v>19</c:v>
                </c:pt>
                <c:pt idx="34">
                  <c:v>20</c:v>
                </c:pt>
                <c:pt idx="35">
                  <c:v>21</c:v>
                </c:pt>
                <c:pt idx="36">
                  <c:v>22</c:v>
                </c:pt>
                <c:pt idx="37">
                  <c:v>23</c:v>
                </c:pt>
                <c:pt idx="38">
                  <c:v>24</c:v>
                </c:pt>
                <c:pt idx="39">
                  <c:v>25</c:v>
                </c:pt>
                <c:pt idx="40">
                  <c:v>26</c:v>
                </c:pt>
              </c:numCache>
            </c:numRef>
          </c:cat>
          <c:val>
            <c:numRef>
              <c:f>'Network Incremental Bookings'!$C$4:$C$44</c:f>
              <c:numCache>
                <c:formatCode>General</c:formatCode>
                <c:ptCount val="41"/>
                <c:pt idx="0">
                  <c:v>6813821</c:v>
                </c:pt>
                <c:pt idx="1">
                  <c:v>6971242</c:v>
                </c:pt>
                <c:pt idx="2">
                  <c:v>7213675</c:v>
                </c:pt>
                <c:pt idx="3">
                  <c:v>6707747</c:v>
                </c:pt>
                <c:pt idx="4">
                  <c:v>6848497</c:v>
                </c:pt>
                <c:pt idx="5">
                  <c:v>6762926</c:v>
                </c:pt>
                <c:pt idx="6">
                  <c:v>6928961</c:v>
                </c:pt>
                <c:pt idx="7">
                  <c:v>7048908</c:v>
                </c:pt>
                <c:pt idx="8">
                  <c:v>7442813</c:v>
                </c:pt>
                <c:pt idx="9">
                  <c:v>7330372</c:v>
                </c:pt>
                <c:pt idx="10">
                  <c:v>6892619</c:v>
                </c:pt>
                <c:pt idx="11">
                  <c:v>6610312</c:v>
                </c:pt>
                <c:pt idx="12">
                  <c:v>6657757</c:v>
                </c:pt>
                <c:pt idx="13">
                  <c:v>7358856</c:v>
                </c:pt>
                <c:pt idx="14">
                  <c:v>7762775</c:v>
                </c:pt>
                <c:pt idx="15">
                  <c:v>7980466</c:v>
                </c:pt>
                <c:pt idx="16">
                  <c:v>7743583</c:v>
                </c:pt>
                <c:pt idx="17">
                  <c:v>6784369</c:v>
                </c:pt>
                <c:pt idx="18">
                  <c:v>6487764</c:v>
                </c:pt>
                <c:pt idx="19">
                  <c:v>6365313</c:v>
                </c:pt>
                <c:pt idx="20">
                  <c:v>6423483</c:v>
                </c:pt>
                <c:pt idx="21">
                  <c:v>6403782</c:v>
                </c:pt>
                <c:pt idx="22">
                  <c:v>6609452</c:v>
                </c:pt>
                <c:pt idx="23">
                  <c:v>6680272</c:v>
                </c:pt>
                <c:pt idx="24">
                  <c:v>6372709</c:v>
                </c:pt>
                <c:pt idx="25">
                  <c:v>6521587</c:v>
                </c:pt>
                <c:pt idx="26">
                  <c:v>6581450</c:v>
                </c:pt>
                <c:pt idx="27">
                  <c:v>6565189</c:v>
                </c:pt>
                <c:pt idx="28">
                  <c:v>6637437</c:v>
                </c:pt>
                <c:pt idx="29">
                  <c:v>6969117</c:v>
                </c:pt>
                <c:pt idx="30">
                  <c:v>7018766</c:v>
                </c:pt>
                <c:pt idx="31">
                  <c:v>6617831</c:v>
                </c:pt>
                <c:pt idx="32">
                  <c:v>6753168</c:v>
                </c:pt>
                <c:pt idx="33">
                  <c:v>6710144</c:v>
                </c:pt>
                <c:pt idx="34">
                  <c:v>6808282</c:v>
                </c:pt>
                <c:pt idx="35">
                  <c:v>7075770</c:v>
                </c:pt>
                <c:pt idx="36">
                  <c:v>6864710</c:v>
                </c:pt>
                <c:pt idx="37">
                  <c:v>7208411</c:v>
                </c:pt>
                <c:pt idx="38">
                  <c:v>6757828</c:v>
                </c:pt>
                <c:pt idx="39">
                  <c:v>6870433</c:v>
                </c:pt>
                <c:pt idx="40">
                  <c:v>6721372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A65-4251-AD96-D3C5D9D96C4C}"/>
            </c:ext>
          </c:extLst>
        </c:ser>
        <c:ser>
          <c:idx val="1"/>
          <c:order val="1"/>
          <c:tx>
            <c:strRef>
              <c:f>'Network Incremental Bookings'!$D$2:$D$3</c:f>
              <c:strCache>
                <c:ptCount val="2"/>
                <c:pt idx="0">
                  <c:v>Group</c:v>
                </c:pt>
                <c:pt idx="1">
                  <c:v>5 minutes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'Network Incremental Bookings'!$B$4:$B$44</c:f>
              <c:numCache>
                <c:formatCode>General</c:formatCode>
                <c:ptCount val="41"/>
                <c:pt idx="0">
                  <c:v>-14</c:v>
                </c:pt>
                <c:pt idx="1">
                  <c:v>-13</c:v>
                </c:pt>
                <c:pt idx="2">
                  <c:v>-12</c:v>
                </c:pt>
                <c:pt idx="3">
                  <c:v>-11</c:v>
                </c:pt>
                <c:pt idx="4">
                  <c:v>-10</c:v>
                </c:pt>
                <c:pt idx="5">
                  <c:v>-9</c:v>
                </c:pt>
                <c:pt idx="6">
                  <c:v>-8</c:v>
                </c:pt>
                <c:pt idx="7">
                  <c:v>-7</c:v>
                </c:pt>
                <c:pt idx="8">
                  <c:v>-6</c:v>
                </c:pt>
                <c:pt idx="9">
                  <c:v>-5</c:v>
                </c:pt>
                <c:pt idx="10">
                  <c:v>-4</c:v>
                </c:pt>
                <c:pt idx="11">
                  <c:v>-3</c:v>
                </c:pt>
                <c:pt idx="12">
                  <c:v>-2</c:v>
                </c:pt>
                <c:pt idx="13">
                  <c:v>-1</c:v>
                </c:pt>
                <c:pt idx="14">
                  <c:v>0</c:v>
                </c:pt>
                <c:pt idx="15">
                  <c:v>1</c:v>
                </c:pt>
                <c:pt idx="16">
                  <c:v>2</c:v>
                </c:pt>
                <c:pt idx="17">
                  <c:v>3</c:v>
                </c:pt>
                <c:pt idx="18">
                  <c:v>4</c:v>
                </c:pt>
                <c:pt idx="19">
                  <c:v>5</c:v>
                </c:pt>
                <c:pt idx="20">
                  <c:v>6</c:v>
                </c:pt>
                <c:pt idx="21">
                  <c:v>7</c:v>
                </c:pt>
                <c:pt idx="22">
                  <c:v>8</c:v>
                </c:pt>
                <c:pt idx="23">
                  <c:v>9</c:v>
                </c:pt>
                <c:pt idx="24">
                  <c:v>10</c:v>
                </c:pt>
                <c:pt idx="25">
                  <c:v>11</c:v>
                </c:pt>
                <c:pt idx="26">
                  <c:v>12</c:v>
                </c:pt>
                <c:pt idx="27">
                  <c:v>13</c:v>
                </c:pt>
                <c:pt idx="28">
                  <c:v>14</c:v>
                </c:pt>
                <c:pt idx="29">
                  <c:v>15</c:v>
                </c:pt>
                <c:pt idx="30">
                  <c:v>16</c:v>
                </c:pt>
                <c:pt idx="31">
                  <c:v>17</c:v>
                </c:pt>
                <c:pt idx="32">
                  <c:v>18</c:v>
                </c:pt>
                <c:pt idx="33">
                  <c:v>19</c:v>
                </c:pt>
                <c:pt idx="34">
                  <c:v>20</c:v>
                </c:pt>
                <c:pt idx="35">
                  <c:v>21</c:v>
                </c:pt>
                <c:pt idx="36">
                  <c:v>22</c:v>
                </c:pt>
                <c:pt idx="37">
                  <c:v>23</c:v>
                </c:pt>
                <c:pt idx="38">
                  <c:v>24</c:v>
                </c:pt>
                <c:pt idx="39">
                  <c:v>25</c:v>
                </c:pt>
                <c:pt idx="40">
                  <c:v>26</c:v>
                </c:pt>
              </c:numCache>
            </c:numRef>
          </c:cat>
          <c:val>
            <c:numRef>
              <c:f>'Network Incremental Bookings'!$D$4:$D$44</c:f>
              <c:numCache>
                <c:formatCode>General</c:formatCode>
                <c:ptCount val="41"/>
                <c:pt idx="0">
                  <c:v>6711323</c:v>
                </c:pt>
                <c:pt idx="1">
                  <c:v>6923212</c:v>
                </c:pt>
                <c:pt idx="2">
                  <c:v>7122652</c:v>
                </c:pt>
                <c:pt idx="3">
                  <c:v>6653689</c:v>
                </c:pt>
                <c:pt idx="4">
                  <c:v>6785024</c:v>
                </c:pt>
                <c:pt idx="5">
                  <c:v>6753731</c:v>
                </c:pt>
                <c:pt idx="6">
                  <c:v>6851321</c:v>
                </c:pt>
                <c:pt idx="7">
                  <c:v>7014432</c:v>
                </c:pt>
                <c:pt idx="8">
                  <c:v>7412984</c:v>
                </c:pt>
                <c:pt idx="9">
                  <c:v>7241150</c:v>
                </c:pt>
                <c:pt idx="10">
                  <c:v>6783259</c:v>
                </c:pt>
                <c:pt idx="11">
                  <c:v>6537186</c:v>
                </c:pt>
                <c:pt idx="12">
                  <c:v>6716623</c:v>
                </c:pt>
                <c:pt idx="13">
                  <c:v>7342891</c:v>
                </c:pt>
                <c:pt idx="14">
                  <c:v>7755362</c:v>
                </c:pt>
                <c:pt idx="15">
                  <c:v>7998534</c:v>
                </c:pt>
                <c:pt idx="16">
                  <c:v>7761397</c:v>
                </c:pt>
                <c:pt idx="17">
                  <c:v>6914190</c:v>
                </c:pt>
                <c:pt idx="18">
                  <c:v>6606770</c:v>
                </c:pt>
                <c:pt idx="19">
                  <c:v>6529862</c:v>
                </c:pt>
                <c:pt idx="20">
                  <c:v>6616514</c:v>
                </c:pt>
                <c:pt idx="21">
                  <c:v>6522225</c:v>
                </c:pt>
                <c:pt idx="22">
                  <c:v>6749650</c:v>
                </c:pt>
                <c:pt idx="23">
                  <c:v>6731108</c:v>
                </c:pt>
                <c:pt idx="24">
                  <c:v>6384919</c:v>
                </c:pt>
                <c:pt idx="25">
                  <c:v>6542625</c:v>
                </c:pt>
                <c:pt idx="26">
                  <c:v>6602800</c:v>
                </c:pt>
                <c:pt idx="27">
                  <c:v>6567563</c:v>
                </c:pt>
                <c:pt idx="28">
                  <c:v>6579805</c:v>
                </c:pt>
                <c:pt idx="29">
                  <c:v>6852551</c:v>
                </c:pt>
                <c:pt idx="30">
                  <c:v>6964517</c:v>
                </c:pt>
                <c:pt idx="31">
                  <c:v>6438393</c:v>
                </c:pt>
                <c:pt idx="32">
                  <c:v>6694988</c:v>
                </c:pt>
                <c:pt idx="33">
                  <c:v>6607412</c:v>
                </c:pt>
                <c:pt idx="34">
                  <c:v>6722133</c:v>
                </c:pt>
                <c:pt idx="35">
                  <c:v>6974986</c:v>
                </c:pt>
                <c:pt idx="36">
                  <c:v>6763272</c:v>
                </c:pt>
                <c:pt idx="37">
                  <c:v>7072621</c:v>
                </c:pt>
                <c:pt idx="38">
                  <c:v>6652639</c:v>
                </c:pt>
                <c:pt idx="39">
                  <c:v>6772832</c:v>
                </c:pt>
                <c:pt idx="40">
                  <c:v>6592810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1A65-4251-AD96-D3C5D9D96C4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05889304"/>
        <c:axId val="505888520"/>
      </c:lineChart>
      <c:catAx>
        <c:axId val="5058893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v-SE"/>
          </a:p>
        </c:txPr>
        <c:crossAx val="505888520"/>
        <c:crosses val="autoZero"/>
        <c:auto val="1"/>
        <c:lblAlgn val="ctr"/>
        <c:lblOffset val="100"/>
        <c:noMultiLvlLbl val="0"/>
      </c:catAx>
      <c:valAx>
        <c:axId val="505888520"/>
        <c:scaling>
          <c:orientation val="minMax"/>
          <c:min val="6000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v-SE"/>
          </a:p>
        </c:txPr>
        <c:crossAx val="50588930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sv-SE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sv-SE"/>
    </a:p>
  </c:txPr>
  <c:externalData r:id="rId3">
    <c:autoUpdate val="0"/>
  </c:externalData>
</c:chartSpace>
</file>

<file path=ppt/charts/chart2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sv-SE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'Game Ends for Payers'!$B$18:$B$44</c:f>
              <c:numCache>
                <c:formatCode>General</c:formatCode>
                <c:ptCount val="27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</c:numCache>
            </c:numRef>
          </c:cat>
          <c:val>
            <c:numRef>
              <c:f>'Game Ends for Payers'!$C$18:$C$44</c:f>
              <c:numCache>
                <c:formatCode>General</c:formatCode>
                <c:ptCount val="27"/>
                <c:pt idx="0">
                  <c:v>69686951</c:v>
                </c:pt>
                <c:pt idx="1">
                  <c:v>70168391</c:v>
                </c:pt>
                <c:pt idx="2">
                  <c:v>74448146</c:v>
                </c:pt>
                <c:pt idx="3">
                  <c:v>67425930</c:v>
                </c:pt>
                <c:pt idx="4">
                  <c:v>63169206</c:v>
                </c:pt>
                <c:pt idx="5">
                  <c:v>61283140</c:v>
                </c:pt>
                <c:pt idx="6">
                  <c:v>61441710</c:v>
                </c:pt>
                <c:pt idx="7">
                  <c:v>58680951</c:v>
                </c:pt>
                <c:pt idx="8">
                  <c:v>57781178</c:v>
                </c:pt>
                <c:pt idx="9">
                  <c:v>62037152</c:v>
                </c:pt>
                <c:pt idx="10">
                  <c:v>61819920</c:v>
                </c:pt>
                <c:pt idx="11">
                  <c:v>62060501</c:v>
                </c:pt>
                <c:pt idx="12">
                  <c:v>61644174</c:v>
                </c:pt>
                <c:pt idx="13">
                  <c:v>59826337</c:v>
                </c:pt>
                <c:pt idx="14">
                  <c:v>57217037</c:v>
                </c:pt>
                <c:pt idx="15">
                  <c:v>57401185</c:v>
                </c:pt>
                <c:pt idx="16">
                  <c:v>61914231</c:v>
                </c:pt>
                <c:pt idx="17">
                  <c:v>60157530</c:v>
                </c:pt>
                <c:pt idx="18">
                  <c:v>58875740</c:v>
                </c:pt>
                <c:pt idx="19">
                  <c:v>57031370</c:v>
                </c:pt>
                <c:pt idx="20">
                  <c:v>55372421</c:v>
                </c:pt>
                <c:pt idx="21">
                  <c:v>54139186</c:v>
                </c:pt>
                <c:pt idx="22">
                  <c:v>52732992</c:v>
                </c:pt>
                <c:pt idx="23">
                  <c:v>57882221</c:v>
                </c:pt>
                <c:pt idx="24">
                  <c:v>57471678</c:v>
                </c:pt>
                <c:pt idx="25">
                  <c:v>57408085</c:v>
                </c:pt>
                <c:pt idx="26">
                  <c:v>56368997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666-481B-ACEE-D11E42EFE25C}"/>
            </c:ext>
          </c:extLst>
        </c:ser>
        <c:ser>
          <c:idx val="1"/>
          <c:order val="1"/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'Game Ends for Payers'!$B$18:$B$44</c:f>
              <c:numCache>
                <c:formatCode>General</c:formatCode>
                <c:ptCount val="27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</c:numCache>
            </c:numRef>
          </c:cat>
          <c:val>
            <c:numRef>
              <c:f>'Game Ends for Payers'!$D$18:$D$44</c:f>
              <c:numCache>
                <c:formatCode>General</c:formatCode>
                <c:ptCount val="27"/>
                <c:pt idx="0">
                  <c:v>76841355</c:v>
                </c:pt>
                <c:pt idx="1">
                  <c:v>84854689</c:v>
                </c:pt>
                <c:pt idx="2">
                  <c:v>89812827</c:v>
                </c:pt>
                <c:pt idx="3">
                  <c:v>83986640</c:v>
                </c:pt>
                <c:pt idx="4">
                  <c:v>82028237</c:v>
                </c:pt>
                <c:pt idx="5">
                  <c:v>84254635</c:v>
                </c:pt>
                <c:pt idx="6">
                  <c:v>85338659</c:v>
                </c:pt>
                <c:pt idx="7">
                  <c:v>81690244</c:v>
                </c:pt>
                <c:pt idx="8">
                  <c:v>80956381</c:v>
                </c:pt>
                <c:pt idx="9">
                  <c:v>87678132</c:v>
                </c:pt>
                <c:pt idx="10">
                  <c:v>86972551</c:v>
                </c:pt>
                <c:pt idx="11">
                  <c:v>86895576</c:v>
                </c:pt>
                <c:pt idx="12">
                  <c:v>86434858</c:v>
                </c:pt>
                <c:pt idx="13">
                  <c:v>83467764</c:v>
                </c:pt>
                <c:pt idx="14">
                  <c:v>79637253</c:v>
                </c:pt>
                <c:pt idx="15">
                  <c:v>80603360</c:v>
                </c:pt>
                <c:pt idx="16">
                  <c:v>88033713</c:v>
                </c:pt>
                <c:pt idx="17">
                  <c:v>84999444</c:v>
                </c:pt>
                <c:pt idx="18">
                  <c:v>82181929</c:v>
                </c:pt>
                <c:pt idx="19">
                  <c:v>79234280</c:v>
                </c:pt>
                <c:pt idx="20">
                  <c:v>76654615</c:v>
                </c:pt>
                <c:pt idx="21">
                  <c:v>74826478</c:v>
                </c:pt>
                <c:pt idx="22">
                  <c:v>73727383</c:v>
                </c:pt>
                <c:pt idx="23">
                  <c:v>81956651</c:v>
                </c:pt>
                <c:pt idx="24">
                  <c:v>80553312</c:v>
                </c:pt>
                <c:pt idx="25">
                  <c:v>80331444</c:v>
                </c:pt>
                <c:pt idx="26">
                  <c:v>78537500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7666-481B-ACEE-D11E42EFE25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87230760"/>
        <c:axId val="387233896"/>
      </c:lineChart>
      <c:catAx>
        <c:axId val="3872307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v-SE"/>
          </a:p>
        </c:txPr>
        <c:crossAx val="387233896"/>
        <c:crosses val="autoZero"/>
        <c:auto val="1"/>
        <c:lblAlgn val="ctr"/>
        <c:lblOffset val="100"/>
        <c:noMultiLvlLbl val="0"/>
      </c:catAx>
      <c:valAx>
        <c:axId val="3872338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v-SE"/>
          </a:p>
        </c:txPr>
        <c:crossAx val="38723076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sv-SE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sv-SE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sv-SE"/>
              <a:t>Active Paying Users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sv-SE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v>Group 30 minutes</c:v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'Active Paying Users'!$B$18:$B$44</c:f>
              <c:numCache>
                <c:formatCode>General</c:formatCode>
                <c:ptCount val="27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</c:numCache>
            </c:numRef>
          </c:cat>
          <c:val>
            <c:numRef>
              <c:f>'Active Paying Users'!$C$18:$C$44</c:f>
              <c:numCache>
                <c:formatCode>General</c:formatCode>
                <c:ptCount val="27"/>
                <c:pt idx="0">
                  <c:v>5535313</c:v>
                </c:pt>
                <c:pt idx="1">
                  <c:v>5413875</c:v>
                </c:pt>
                <c:pt idx="2">
                  <c:v>5525056</c:v>
                </c:pt>
                <c:pt idx="3">
                  <c:v>5688466</c:v>
                </c:pt>
                <c:pt idx="4">
                  <c:v>5746498</c:v>
                </c:pt>
                <c:pt idx="5">
                  <c:v>5687085</c:v>
                </c:pt>
                <c:pt idx="6">
                  <c:v>5680773</c:v>
                </c:pt>
                <c:pt idx="7">
                  <c:v>5549450</c:v>
                </c:pt>
                <c:pt idx="8">
                  <c:v>5360318</c:v>
                </c:pt>
                <c:pt idx="9">
                  <c:v>5500913</c:v>
                </c:pt>
                <c:pt idx="10">
                  <c:v>5662018</c:v>
                </c:pt>
                <c:pt idx="11">
                  <c:v>5664624</c:v>
                </c:pt>
                <c:pt idx="12">
                  <c:v>5624405</c:v>
                </c:pt>
                <c:pt idx="13">
                  <c:v>5542562</c:v>
                </c:pt>
                <c:pt idx="14">
                  <c:v>5405792</c:v>
                </c:pt>
                <c:pt idx="15">
                  <c:v>5268157</c:v>
                </c:pt>
                <c:pt idx="16">
                  <c:v>5405005</c:v>
                </c:pt>
                <c:pt idx="17">
                  <c:v>5488014</c:v>
                </c:pt>
                <c:pt idx="18">
                  <c:v>5455926</c:v>
                </c:pt>
                <c:pt idx="19">
                  <c:v>5380803</c:v>
                </c:pt>
                <c:pt idx="20">
                  <c:v>5299296</c:v>
                </c:pt>
                <c:pt idx="21">
                  <c:v>5171672</c:v>
                </c:pt>
                <c:pt idx="22">
                  <c:v>4977334</c:v>
                </c:pt>
                <c:pt idx="23">
                  <c:v>5184170</c:v>
                </c:pt>
                <c:pt idx="24">
                  <c:v>5304749</c:v>
                </c:pt>
                <c:pt idx="25">
                  <c:v>5298990</c:v>
                </c:pt>
                <c:pt idx="26">
                  <c:v>5206613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374-4DBC-85F5-8CF6DDBCA1B2}"/>
            </c:ext>
          </c:extLst>
        </c:ser>
        <c:ser>
          <c:idx val="1"/>
          <c:order val="1"/>
          <c:tx>
            <c:v>Group 5 minutes</c:v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'Active Paying Users'!$B$18:$B$44</c:f>
              <c:numCache>
                <c:formatCode>General</c:formatCode>
                <c:ptCount val="27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</c:numCache>
            </c:numRef>
          </c:cat>
          <c:val>
            <c:numRef>
              <c:f>'Active Paying Users'!$D$18:$D$44</c:f>
              <c:numCache>
                <c:formatCode>General</c:formatCode>
                <c:ptCount val="27"/>
                <c:pt idx="0">
                  <c:v>5552395</c:v>
                </c:pt>
                <c:pt idx="1">
                  <c:v>5444620</c:v>
                </c:pt>
                <c:pt idx="2">
                  <c:v>5541653</c:v>
                </c:pt>
                <c:pt idx="3">
                  <c:v>5707508</c:v>
                </c:pt>
                <c:pt idx="4">
                  <c:v>5759145</c:v>
                </c:pt>
                <c:pt idx="5">
                  <c:v>5700243</c:v>
                </c:pt>
                <c:pt idx="6">
                  <c:v>5686234</c:v>
                </c:pt>
                <c:pt idx="7">
                  <c:v>5552815</c:v>
                </c:pt>
                <c:pt idx="8">
                  <c:v>5360925</c:v>
                </c:pt>
                <c:pt idx="9">
                  <c:v>5488332</c:v>
                </c:pt>
                <c:pt idx="10">
                  <c:v>5643823</c:v>
                </c:pt>
                <c:pt idx="11">
                  <c:v>5641917</c:v>
                </c:pt>
                <c:pt idx="12">
                  <c:v>5602437</c:v>
                </c:pt>
                <c:pt idx="13">
                  <c:v>5518658</c:v>
                </c:pt>
                <c:pt idx="14">
                  <c:v>5374185</c:v>
                </c:pt>
                <c:pt idx="15">
                  <c:v>5226967</c:v>
                </c:pt>
                <c:pt idx="16">
                  <c:v>5371266</c:v>
                </c:pt>
                <c:pt idx="17">
                  <c:v>5447875</c:v>
                </c:pt>
                <c:pt idx="18">
                  <c:v>5411279</c:v>
                </c:pt>
                <c:pt idx="19">
                  <c:v>5323412</c:v>
                </c:pt>
                <c:pt idx="20">
                  <c:v>5238332</c:v>
                </c:pt>
                <c:pt idx="21">
                  <c:v>5104481</c:v>
                </c:pt>
                <c:pt idx="22">
                  <c:v>4912029</c:v>
                </c:pt>
                <c:pt idx="23">
                  <c:v>5110074</c:v>
                </c:pt>
                <c:pt idx="24">
                  <c:v>5234448</c:v>
                </c:pt>
                <c:pt idx="25">
                  <c:v>5214780</c:v>
                </c:pt>
                <c:pt idx="26">
                  <c:v>5117513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8374-4DBC-85F5-8CF6DDBCA1B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10703408"/>
        <c:axId val="410703736"/>
      </c:lineChart>
      <c:catAx>
        <c:axId val="4107034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v-SE"/>
          </a:p>
        </c:txPr>
        <c:crossAx val="410703736"/>
        <c:crosses val="autoZero"/>
        <c:auto val="1"/>
        <c:lblAlgn val="ctr"/>
        <c:lblOffset val="100"/>
        <c:noMultiLvlLbl val="0"/>
      </c:catAx>
      <c:valAx>
        <c:axId val="410703736"/>
        <c:scaling>
          <c:orientation val="minMax"/>
          <c:min val="4800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v-SE"/>
          </a:p>
        </c:txPr>
        <c:crossAx val="41070340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sv-SE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sv-SE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sv-SE"/>
              <a:t>Daily</a:t>
            </a:r>
            <a:r>
              <a:rPr lang="sv-SE" baseline="0"/>
              <a:t> Gross Booking</a:t>
            </a:r>
            <a:endParaRPr lang="sv-SE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sv-SE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v>Group 30 minutes</c:v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'Daily Gross Bookings'!$B$18:$B$44</c:f>
              <c:numCache>
                <c:formatCode>General</c:formatCode>
                <c:ptCount val="27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</c:numCache>
            </c:numRef>
          </c:cat>
          <c:val>
            <c:numRef>
              <c:f>'Daily Gross Bookings'!$C$18:$C$44</c:f>
              <c:numCache>
                <c:formatCode>General</c:formatCode>
                <c:ptCount val="27"/>
                <c:pt idx="0">
                  <c:v>4140088</c:v>
                </c:pt>
                <c:pt idx="1">
                  <c:v>4225849</c:v>
                </c:pt>
                <c:pt idx="2">
                  <c:v>4086892</c:v>
                </c:pt>
                <c:pt idx="3">
                  <c:v>3485569</c:v>
                </c:pt>
                <c:pt idx="4">
                  <c:v>3272769</c:v>
                </c:pt>
                <c:pt idx="5">
                  <c:v>3172715</c:v>
                </c:pt>
                <c:pt idx="6">
                  <c:v>3143803</c:v>
                </c:pt>
                <c:pt idx="7">
                  <c:v>3128355</c:v>
                </c:pt>
                <c:pt idx="8">
                  <c:v>3283082</c:v>
                </c:pt>
                <c:pt idx="9">
                  <c:v>3327239</c:v>
                </c:pt>
                <c:pt idx="10">
                  <c:v>3151025</c:v>
                </c:pt>
                <c:pt idx="11">
                  <c:v>3264396</c:v>
                </c:pt>
                <c:pt idx="12">
                  <c:v>3340002</c:v>
                </c:pt>
                <c:pt idx="13">
                  <c:v>3296696</c:v>
                </c:pt>
                <c:pt idx="14">
                  <c:v>3304624</c:v>
                </c:pt>
                <c:pt idx="15">
                  <c:v>3467771</c:v>
                </c:pt>
                <c:pt idx="16">
                  <c:v>3506839</c:v>
                </c:pt>
                <c:pt idx="17">
                  <c:v>3274572</c:v>
                </c:pt>
                <c:pt idx="18">
                  <c:v>3341649</c:v>
                </c:pt>
                <c:pt idx="19">
                  <c:v>3228928</c:v>
                </c:pt>
                <c:pt idx="20">
                  <c:v>3190309</c:v>
                </c:pt>
                <c:pt idx="21">
                  <c:v>3369328</c:v>
                </c:pt>
                <c:pt idx="22">
                  <c:v>3293492</c:v>
                </c:pt>
                <c:pt idx="23">
                  <c:v>3437113</c:v>
                </c:pt>
                <c:pt idx="24">
                  <c:v>3242521</c:v>
                </c:pt>
                <c:pt idx="25">
                  <c:v>3363323</c:v>
                </c:pt>
                <c:pt idx="26">
                  <c:v>3287780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EE7-4F34-9617-CAB345087716}"/>
            </c:ext>
          </c:extLst>
        </c:ser>
        <c:ser>
          <c:idx val="1"/>
          <c:order val="1"/>
          <c:tx>
            <c:v>Group 5 minutes</c:v>
          </c:tx>
          <c:spPr>
            <a:ln w="28575" cap="rnd">
              <a:solidFill>
                <a:srgbClr val="00B050"/>
              </a:solidFill>
              <a:prstDash val="sysDash"/>
              <a:round/>
            </a:ln>
            <a:effectLst/>
          </c:spPr>
          <c:marker>
            <c:symbol val="none"/>
          </c:marker>
          <c:cat>
            <c:numRef>
              <c:f>'Daily Gross Bookings'!$B$18:$B$44</c:f>
              <c:numCache>
                <c:formatCode>General</c:formatCode>
                <c:ptCount val="27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</c:numCache>
            </c:numRef>
          </c:cat>
          <c:val>
            <c:numRef>
              <c:f>'Daily Gross Bookings'!$D$18:$D$44</c:f>
              <c:numCache>
                <c:formatCode>General</c:formatCode>
                <c:ptCount val="27"/>
                <c:pt idx="0">
                  <c:v>4172799</c:v>
                </c:pt>
                <c:pt idx="1">
                  <c:v>4320435</c:v>
                </c:pt>
                <c:pt idx="2">
                  <c:v>4191680</c:v>
                </c:pt>
                <c:pt idx="3">
                  <c:v>3672928</c:v>
                </c:pt>
                <c:pt idx="4">
                  <c:v>3487867</c:v>
                </c:pt>
                <c:pt idx="5">
                  <c:v>3454115</c:v>
                </c:pt>
                <c:pt idx="6">
                  <c:v>3468491</c:v>
                </c:pt>
                <c:pt idx="7">
                  <c:v>3399479</c:v>
                </c:pt>
                <c:pt idx="8">
                  <c:v>3556626</c:v>
                </c:pt>
                <c:pt idx="9">
                  <c:v>3584319</c:v>
                </c:pt>
                <c:pt idx="10">
                  <c:v>3327501</c:v>
                </c:pt>
                <c:pt idx="11">
                  <c:v>3489980</c:v>
                </c:pt>
                <c:pt idx="12">
                  <c:v>3582594</c:v>
                </c:pt>
                <c:pt idx="13">
                  <c:v>3450440</c:v>
                </c:pt>
                <c:pt idx="14">
                  <c:v>3400978</c:v>
                </c:pt>
                <c:pt idx="15">
                  <c:v>3577593</c:v>
                </c:pt>
                <c:pt idx="16">
                  <c:v>3688280</c:v>
                </c:pt>
                <c:pt idx="17">
                  <c:v>3358463</c:v>
                </c:pt>
                <c:pt idx="18">
                  <c:v>3438433</c:v>
                </c:pt>
                <c:pt idx="19">
                  <c:v>3340162</c:v>
                </c:pt>
                <c:pt idx="20">
                  <c:v>3304073</c:v>
                </c:pt>
                <c:pt idx="21">
                  <c:v>3485382</c:v>
                </c:pt>
                <c:pt idx="22">
                  <c:v>3411583</c:v>
                </c:pt>
                <c:pt idx="23">
                  <c:v>3573890</c:v>
                </c:pt>
                <c:pt idx="24">
                  <c:v>3336281</c:v>
                </c:pt>
                <c:pt idx="25">
                  <c:v>3464725</c:v>
                </c:pt>
                <c:pt idx="26">
                  <c:v>3375927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DEE7-4F34-9617-CAB34508771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05883032"/>
        <c:axId val="505880288"/>
      </c:lineChart>
      <c:catAx>
        <c:axId val="5058830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v-SE"/>
          </a:p>
        </c:txPr>
        <c:crossAx val="505880288"/>
        <c:crosses val="autoZero"/>
        <c:auto val="1"/>
        <c:lblAlgn val="ctr"/>
        <c:lblOffset val="100"/>
        <c:noMultiLvlLbl val="0"/>
      </c:catAx>
      <c:valAx>
        <c:axId val="505880288"/>
        <c:scaling>
          <c:orientation val="minMax"/>
          <c:min val="3000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v-SE"/>
          </a:p>
        </c:txPr>
        <c:crossAx val="5058830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sv-SE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sv-SE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sv-SE"/>
              <a:t>Daily</a:t>
            </a:r>
            <a:r>
              <a:rPr lang="sv-SE" baseline="0"/>
              <a:t> Paying Users</a:t>
            </a:r>
            <a:endParaRPr lang="sv-SE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sv-SE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v>Group 30 minutes</c:v>
          </c:tx>
          <c:spPr>
            <a:ln w="28575" cap="rnd">
              <a:solidFill>
                <a:srgbClr val="FF6A00"/>
              </a:solidFill>
              <a:round/>
            </a:ln>
            <a:effectLst/>
          </c:spPr>
          <c:marker>
            <c:symbol val="none"/>
          </c:marker>
          <c:cat>
            <c:numRef>
              <c:f>'Daily Paying Users'!$B$18:$B$44</c:f>
              <c:numCache>
                <c:formatCode>General</c:formatCode>
                <c:ptCount val="27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</c:numCache>
            </c:numRef>
          </c:cat>
          <c:val>
            <c:numRef>
              <c:f>'Daily Paying Users'!$C$18:$C$44</c:f>
              <c:numCache>
                <c:formatCode>General</c:formatCode>
                <c:ptCount val="27"/>
                <c:pt idx="0">
                  <c:v>591599</c:v>
                </c:pt>
                <c:pt idx="1">
                  <c:v>590662</c:v>
                </c:pt>
                <c:pt idx="2">
                  <c:v>586692</c:v>
                </c:pt>
                <c:pt idx="3">
                  <c:v>526985</c:v>
                </c:pt>
                <c:pt idx="4">
                  <c:v>505683</c:v>
                </c:pt>
                <c:pt idx="5">
                  <c:v>492069</c:v>
                </c:pt>
                <c:pt idx="6">
                  <c:v>489949</c:v>
                </c:pt>
                <c:pt idx="7">
                  <c:v>477764</c:v>
                </c:pt>
                <c:pt idx="8">
                  <c:v>474905</c:v>
                </c:pt>
                <c:pt idx="9">
                  <c:v>485085</c:v>
                </c:pt>
                <c:pt idx="10">
                  <c:v>479523</c:v>
                </c:pt>
                <c:pt idx="11">
                  <c:v>497798</c:v>
                </c:pt>
                <c:pt idx="12">
                  <c:v>496351</c:v>
                </c:pt>
                <c:pt idx="13">
                  <c:v>493841</c:v>
                </c:pt>
                <c:pt idx="14">
                  <c:v>484316</c:v>
                </c:pt>
                <c:pt idx="15">
                  <c:v>487661</c:v>
                </c:pt>
                <c:pt idx="16">
                  <c:v>500140</c:v>
                </c:pt>
                <c:pt idx="17">
                  <c:v>484046</c:v>
                </c:pt>
                <c:pt idx="18">
                  <c:v>492567</c:v>
                </c:pt>
                <c:pt idx="19">
                  <c:v>483655</c:v>
                </c:pt>
                <c:pt idx="20">
                  <c:v>476749</c:v>
                </c:pt>
                <c:pt idx="21">
                  <c:v>480809</c:v>
                </c:pt>
                <c:pt idx="22">
                  <c:v>459429</c:v>
                </c:pt>
                <c:pt idx="23">
                  <c:v>484172</c:v>
                </c:pt>
                <c:pt idx="24">
                  <c:v>476821</c:v>
                </c:pt>
                <c:pt idx="25">
                  <c:v>491018</c:v>
                </c:pt>
                <c:pt idx="26">
                  <c:v>481842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BAA-4077-9EF4-B8E320F2F0D0}"/>
            </c:ext>
          </c:extLst>
        </c:ser>
        <c:ser>
          <c:idx val="1"/>
          <c:order val="1"/>
          <c:tx>
            <c:v>Group 5 minutes</c:v>
          </c:tx>
          <c:spPr>
            <a:ln w="28575" cap="rnd">
              <a:solidFill>
                <a:srgbClr val="00B050"/>
              </a:solidFill>
              <a:prstDash val="sysDash"/>
              <a:round/>
            </a:ln>
            <a:effectLst/>
          </c:spPr>
          <c:marker>
            <c:symbol val="none"/>
          </c:marker>
          <c:cat>
            <c:numRef>
              <c:f>'Daily Paying Users'!$B$18:$B$44</c:f>
              <c:numCache>
                <c:formatCode>General</c:formatCode>
                <c:ptCount val="27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</c:numCache>
            </c:numRef>
          </c:cat>
          <c:val>
            <c:numRef>
              <c:f>'Daily Paying Users'!$D$18:$D$44</c:f>
              <c:numCache>
                <c:formatCode>General</c:formatCode>
                <c:ptCount val="27"/>
                <c:pt idx="0">
                  <c:v>604328</c:v>
                </c:pt>
                <c:pt idx="1">
                  <c:v>614710</c:v>
                </c:pt>
                <c:pt idx="2">
                  <c:v>607109</c:v>
                </c:pt>
                <c:pt idx="3">
                  <c:v>558074</c:v>
                </c:pt>
                <c:pt idx="4">
                  <c:v>542213</c:v>
                </c:pt>
                <c:pt idx="5">
                  <c:v>537124</c:v>
                </c:pt>
                <c:pt idx="6">
                  <c:v>537124</c:v>
                </c:pt>
                <c:pt idx="7">
                  <c:v>522923</c:v>
                </c:pt>
                <c:pt idx="8">
                  <c:v>522365</c:v>
                </c:pt>
                <c:pt idx="9">
                  <c:v>526310</c:v>
                </c:pt>
                <c:pt idx="10">
                  <c:v>515975</c:v>
                </c:pt>
                <c:pt idx="11">
                  <c:v>536015</c:v>
                </c:pt>
                <c:pt idx="12">
                  <c:v>540666</c:v>
                </c:pt>
                <c:pt idx="13">
                  <c:v>524655</c:v>
                </c:pt>
                <c:pt idx="14">
                  <c:v>511875</c:v>
                </c:pt>
                <c:pt idx="15">
                  <c:v>518403</c:v>
                </c:pt>
                <c:pt idx="16">
                  <c:v>532658</c:v>
                </c:pt>
                <c:pt idx="17">
                  <c:v>511239</c:v>
                </c:pt>
                <c:pt idx="18">
                  <c:v>512534</c:v>
                </c:pt>
                <c:pt idx="19">
                  <c:v>504502</c:v>
                </c:pt>
                <c:pt idx="20">
                  <c:v>497290</c:v>
                </c:pt>
                <c:pt idx="21">
                  <c:v>503123</c:v>
                </c:pt>
                <c:pt idx="22">
                  <c:v>481699</c:v>
                </c:pt>
                <c:pt idx="23">
                  <c:v>509747</c:v>
                </c:pt>
                <c:pt idx="24">
                  <c:v>499023</c:v>
                </c:pt>
                <c:pt idx="25">
                  <c:v>513080</c:v>
                </c:pt>
                <c:pt idx="26">
                  <c:v>502655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ABAA-4077-9EF4-B8E320F2F0D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29412136"/>
        <c:axId val="429419584"/>
      </c:lineChart>
      <c:catAx>
        <c:axId val="4294121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v-SE"/>
          </a:p>
        </c:txPr>
        <c:crossAx val="429419584"/>
        <c:crosses val="autoZero"/>
        <c:auto val="1"/>
        <c:lblAlgn val="ctr"/>
        <c:lblOffset val="100"/>
        <c:noMultiLvlLbl val="0"/>
      </c:catAx>
      <c:valAx>
        <c:axId val="429419584"/>
        <c:scaling>
          <c:orientation val="minMax"/>
          <c:min val="400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v-SE"/>
          </a:p>
        </c:txPr>
        <c:crossAx val="42941213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sv-SE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sv-SE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sv-SE" dirty="0" smtClean="0"/>
              <a:t>Episode difficulty</a:t>
            </a:r>
            <a:endParaRPr lang="sv-SE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sv-SE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'Episode Difficulty'!$C$2:$C$3</c:f>
              <c:strCache>
                <c:ptCount val="2"/>
                <c:pt idx="0">
                  <c:v>Group</c:v>
                </c:pt>
                <c:pt idx="1">
                  <c:v>30 minutes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'Episode Difficulty'!$B$4:$B$33</c:f>
              <c:numCache>
                <c:formatCode>General</c:formatCode>
                <c:ptCount val="3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</c:numCache>
            </c:numRef>
          </c:cat>
          <c:val>
            <c:numRef>
              <c:f>'Episode Difficulty'!$C$4:$C$33</c:f>
              <c:numCache>
                <c:formatCode>General</c:formatCode>
                <c:ptCount val="30"/>
                <c:pt idx="0">
                  <c:v>12.78</c:v>
                </c:pt>
                <c:pt idx="1">
                  <c:v>33.770000000000003</c:v>
                </c:pt>
                <c:pt idx="2">
                  <c:v>54.4</c:v>
                </c:pt>
                <c:pt idx="3">
                  <c:v>72.55</c:v>
                </c:pt>
                <c:pt idx="4">
                  <c:v>115.74</c:v>
                </c:pt>
                <c:pt idx="5">
                  <c:v>156.66999999999999</c:v>
                </c:pt>
                <c:pt idx="6">
                  <c:v>116.8</c:v>
                </c:pt>
                <c:pt idx="7">
                  <c:v>229.29</c:v>
                </c:pt>
                <c:pt idx="8">
                  <c:v>271.79000000000002</c:v>
                </c:pt>
                <c:pt idx="9">
                  <c:v>206.82</c:v>
                </c:pt>
                <c:pt idx="10">
                  <c:v>202.68</c:v>
                </c:pt>
                <c:pt idx="11">
                  <c:v>170.06</c:v>
                </c:pt>
                <c:pt idx="12">
                  <c:v>190.6</c:v>
                </c:pt>
                <c:pt idx="13">
                  <c:v>118.28</c:v>
                </c:pt>
                <c:pt idx="14">
                  <c:v>144.41</c:v>
                </c:pt>
                <c:pt idx="15">
                  <c:v>109.99</c:v>
                </c:pt>
                <c:pt idx="16">
                  <c:v>164.33</c:v>
                </c:pt>
                <c:pt idx="17">
                  <c:v>174.46</c:v>
                </c:pt>
                <c:pt idx="18">
                  <c:v>170.27</c:v>
                </c:pt>
                <c:pt idx="19">
                  <c:v>108.56</c:v>
                </c:pt>
                <c:pt idx="20">
                  <c:v>147.6</c:v>
                </c:pt>
                <c:pt idx="21">
                  <c:v>117.39</c:v>
                </c:pt>
                <c:pt idx="22">
                  <c:v>134.88</c:v>
                </c:pt>
                <c:pt idx="23">
                  <c:v>270.39999999999998</c:v>
                </c:pt>
                <c:pt idx="24">
                  <c:v>201.3</c:v>
                </c:pt>
                <c:pt idx="25">
                  <c:v>217.54</c:v>
                </c:pt>
                <c:pt idx="26">
                  <c:v>220.82</c:v>
                </c:pt>
                <c:pt idx="27">
                  <c:v>208.69</c:v>
                </c:pt>
                <c:pt idx="28">
                  <c:v>223.65</c:v>
                </c:pt>
                <c:pt idx="29">
                  <c:v>232.66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952-46DB-B932-323EABCCA829}"/>
            </c:ext>
          </c:extLst>
        </c:ser>
        <c:ser>
          <c:idx val="1"/>
          <c:order val="1"/>
          <c:tx>
            <c:strRef>
              <c:f>'Episode Difficulty'!$D$2:$D$3</c:f>
              <c:strCache>
                <c:ptCount val="2"/>
                <c:pt idx="0">
                  <c:v>Group</c:v>
                </c:pt>
                <c:pt idx="1">
                  <c:v>5 minutes</c:v>
                </c:pt>
              </c:strCache>
            </c:strRef>
          </c:tx>
          <c:spPr>
            <a:ln w="28575" cap="rnd">
              <a:solidFill>
                <a:schemeClr val="accent2"/>
              </a:solidFill>
              <a:prstDash val="sysDash"/>
              <a:round/>
            </a:ln>
            <a:effectLst/>
          </c:spPr>
          <c:marker>
            <c:symbol val="none"/>
          </c:marker>
          <c:cat>
            <c:numRef>
              <c:f>'Episode Difficulty'!$B$4:$B$33</c:f>
              <c:numCache>
                <c:formatCode>General</c:formatCode>
                <c:ptCount val="3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</c:numCache>
            </c:numRef>
          </c:cat>
          <c:val>
            <c:numRef>
              <c:f>'Episode Difficulty'!$D$4:$D$33</c:f>
              <c:numCache>
                <c:formatCode>General</c:formatCode>
                <c:ptCount val="30"/>
                <c:pt idx="0">
                  <c:v>12.83</c:v>
                </c:pt>
                <c:pt idx="1">
                  <c:v>34.64</c:v>
                </c:pt>
                <c:pt idx="2">
                  <c:v>57.04</c:v>
                </c:pt>
                <c:pt idx="3">
                  <c:v>76.84</c:v>
                </c:pt>
                <c:pt idx="4">
                  <c:v>124.58</c:v>
                </c:pt>
                <c:pt idx="5">
                  <c:v>174.29</c:v>
                </c:pt>
                <c:pt idx="6">
                  <c:v>128.57</c:v>
                </c:pt>
                <c:pt idx="7">
                  <c:v>260.22000000000003</c:v>
                </c:pt>
                <c:pt idx="8">
                  <c:v>312.10000000000002</c:v>
                </c:pt>
                <c:pt idx="9">
                  <c:v>242.33</c:v>
                </c:pt>
                <c:pt idx="10">
                  <c:v>236.81</c:v>
                </c:pt>
                <c:pt idx="11">
                  <c:v>195.8</c:v>
                </c:pt>
                <c:pt idx="12">
                  <c:v>226.29</c:v>
                </c:pt>
                <c:pt idx="13">
                  <c:v>139.71</c:v>
                </c:pt>
                <c:pt idx="14">
                  <c:v>177.19</c:v>
                </c:pt>
                <c:pt idx="15">
                  <c:v>125.94</c:v>
                </c:pt>
                <c:pt idx="16">
                  <c:v>191.06</c:v>
                </c:pt>
                <c:pt idx="17">
                  <c:v>204.64</c:v>
                </c:pt>
                <c:pt idx="18">
                  <c:v>199.21</c:v>
                </c:pt>
                <c:pt idx="19">
                  <c:v>122.5</c:v>
                </c:pt>
                <c:pt idx="20">
                  <c:v>174.31</c:v>
                </c:pt>
                <c:pt idx="21">
                  <c:v>134.61000000000001</c:v>
                </c:pt>
                <c:pt idx="22">
                  <c:v>160.30000000000001</c:v>
                </c:pt>
                <c:pt idx="23">
                  <c:v>320.5</c:v>
                </c:pt>
                <c:pt idx="24">
                  <c:v>250.68</c:v>
                </c:pt>
                <c:pt idx="25">
                  <c:v>258.57</c:v>
                </c:pt>
                <c:pt idx="26">
                  <c:v>261.14999999999998</c:v>
                </c:pt>
                <c:pt idx="27">
                  <c:v>254.77</c:v>
                </c:pt>
                <c:pt idx="28">
                  <c:v>273.38</c:v>
                </c:pt>
                <c:pt idx="29">
                  <c:v>275.3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B952-46DB-B932-323EABCCA82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36778824"/>
        <c:axId val="536776528"/>
      </c:lineChart>
      <c:catAx>
        <c:axId val="5367788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v-SE"/>
          </a:p>
        </c:txPr>
        <c:crossAx val="536776528"/>
        <c:crosses val="autoZero"/>
        <c:auto val="1"/>
        <c:lblAlgn val="ctr"/>
        <c:lblOffset val="100"/>
        <c:noMultiLvlLbl val="0"/>
      </c:catAx>
      <c:valAx>
        <c:axId val="5367765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v-SE"/>
          </a:p>
        </c:txPr>
        <c:crossAx val="53677882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sv-SE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sv-SE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sv-SE" dirty="0" smtClean="0"/>
              <a:t>Daily</a:t>
            </a:r>
            <a:r>
              <a:rPr lang="sv-SE" baseline="0" dirty="0" smtClean="0"/>
              <a:t> game ends</a:t>
            </a:r>
            <a:endParaRPr lang="sv-SE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sv-SE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v>Group 30 minutes</c:v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'Game Ends for Payers'!$B$18:$B$44</c:f>
              <c:numCache>
                <c:formatCode>General</c:formatCode>
                <c:ptCount val="27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</c:numCache>
            </c:numRef>
          </c:cat>
          <c:val>
            <c:numRef>
              <c:f>'Game Ends for Payers'!$C$18:$C$44</c:f>
              <c:numCache>
                <c:formatCode>General</c:formatCode>
                <c:ptCount val="27"/>
                <c:pt idx="0">
                  <c:v>69686951</c:v>
                </c:pt>
                <c:pt idx="1">
                  <c:v>70168391</c:v>
                </c:pt>
                <c:pt idx="2">
                  <c:v>74448146</c:v>
                </c:pt>
                <c:pt idx="3">
                  <c:v>67425930</c:v>
                </c:pt>
                <c:pt idx="4">
                  <c:v>63169206</c:v>
                </c:pt>
                <c:pt idx="5">
                  <c:v>61283140</c:v>
                </c:pt>
                <c:pt idx="6">
                  <c:v>61441710</c:v>
                </c:pt>
                <c:pt idx="7">
                  <c:v>58680951</c:v>
                </c:pt>
                <c:pt idx="8">
                  <c:v>57781178</c:v>
                </c:pt>
                <c:pt idx="9">
                  <c:v>62037152</c:v>
                </c:pt>
                <c:pt idx="10">
                  <c:v>61819920</c:v>
                </c:pt>
                <c:pt idx="11">
                  <c:v>62060501</c:v>
                </c:pt>
                <c:pt idx="12">
                  <c:v>61644174</c:v>
                </c:pt>
                <c:pt idx="13">
                  <c:v>59826337</c:v>
                </c:pt>
                <c:pt idx="14">
                  <c:v>57217037</c:v>
                </c:pt>
                <c:pt idx="15">
                  <c:v>57401185</c:v>
                </c:pt>
                <c:pt idx="16">
                  <c:v>61914231</c:v>
                </c:pt>
                <c:pt idx="17">
                  <c:v>60157530</c:v>
                </c:pt>
                <c:pt idx="18">
                  <c:v>58875740</c:v>
                </c:pt>
                <c:pt idx="19">
                  <c:v>57031370</c:v>
                </c:pt>
                <c:pt idx="20">
                  <c:v>55372421</c:v>
                </c:pt>
                <c:pt idx="21">
                  <c:v>54139186</c:v>
                </c:pt>
                <c:pt idx="22">
                  <c:v>52732992</c:v>
                </c:pt>
                <c:pt idx="23">
                  <c:v>57882221</c:v>
                </c:pt>
                <c:pt idx="24">
                  <c:v>57471678</c:v>
                </c:pt>
                <c:pt idx="25">
                  <c:v>57408085</c:v>
                </c:pt>
                <c:pt idx="26">
                  <c:v>56368997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586-46DE-BE5D-25003644D94B}"/>
            </c:ext>
          </c:extLst>
        </c:ser>
        <c:ser>
          <c:idx val="1"/>
          <c:order val="1"/>
          <c:tx>
            <c:v>Group 5 minutes</c:v>
          </c:tx>
          <c:spPr>
            <a:ln w="28575" cap="rnd">
              <a:solidFill>
                <a:schemeClr val="accent2"/>
              </a:solidFill>
              <a:prstDash val="sysDash"/>
              <a:round/>
            </a:ln>
            <a:effectLst/>
          </c:spPr>
          <c:marker>
            <c:symbol val="none"/>
          </c:marker>
          <c:cat>
            <c:numRef>
              <c:f>'Game Ends for Payers'!$B$18:$B$44</c:f>
              <c:numCache>
                <c:formatCode>General</c:formatCode>
                <c:ptCount val="27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</c:numCache>
            </c:numRef>
          </c:cat>
          <c:val>
            <c:numRef>
              <c:f>'Game Ends for Payers'!$D$18:$D$44</c:f>
              <c:numCache>
                <c:formatCode>General</c:formatCode>
                <c:ptCount val="27"/>
                <c:pt idx="0">
                  <c:v>76841355</c:v>
                </c:pt>
                <c:pt idx="1">
                  <c:v>84854689</c:v>
                </c:pt>
                <c:pt idx="2">
                  <c:v>89812827</c:v>
                </c:pt>
                <c:pt idx="3">
                  <c:v>83986640</c:v>
                </c:pt>
                <c:pt idx="4">
                  <c:v>82028237</c:v>
                </c:pt>
                <c:pt idx="5">
                  <c:v>84254635</c:v>
                </c:pt>
                <c:pt idx="6">
                  <c:v>85338659</c:v>
                </c:pt>
                <c:pt idx="7">
                  <c:v>81690244</c:v>
                </c:pt>
                <c:pt idx="8">
                  <c:v>80956381</c:v>
                </c:pt>
                <c:pt idx="9">
                  <c:v>87678132</c:v>
                </c:pt>
                <c:pt idx="10">
                  <c:v>86972551</c:v>
                </c:pt>
                <c:pt idx="11">
                  <c:v>86895576</c:v>
                </c:pt>
                <c:pt idx="12">
                  <c:v>86434858</c:v>
                </c:pt>
                <c:pt idx="13">
                  <c:v>83467764</c:v>
                </c:pt>
                <c:pt idx="14">
                  <c:v>79637253</c:v>
                </c:pt>
                <c:pt idx="15">
                  <c:v>80603360</c:v>
                </c:pt>
                <c:pt idx="16">
                  <c:v>88033713</c:v>
                </c:pt>
                <c:pt idx="17">
                  <c:v>84999444</c:v>
                </c:pt>
                <c:pt idx="18">
                  <c:v>82181929</c:v>
                </c:pt>
                <c:pt idx="19">
                  <c:v>79234280</c:v>
                </c:pt>
                <c:pt idx="20">
                  <c:v>76654615</c:v>
                </c:pt>
                <c:pt idx="21">
                  <c:v>74826478</c:v>
                </c:pt>
                <c:pt idx="22">
                  <c:v>73727383</c:v>
                </c:pt>
                <c:pt idx="23">
                  <c:v>81956651</c:v>
                </c:pt>
                <c:pt idx="24">
                  <c:v>80553312</c:v>
                </c:pt>
                <c:pt idx="25">
                  <c:v>80331444</c:v>
                </c:pt>
                <c:pt idx="26">
                  <c:v>78537500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6586-46DE-BE5D-25003644D94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63772768"/>
        <c:axId val="663776048"/>
      </c:lineChart>
      <c:catAx>
        <c:axId val="6637727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v-SE"/>
          </a:p>
        </c:txPr>
        <c:crossAx val="663776048"/>
        <c:crosses val="autoZero"/>
        <c:auto val="1"/>
        <c:lblAlgn val="ctr"/>
        <c:lblOffset val="100"/>
        <c:noMultiLvlLbl val="0"/>
      </c:catAx>
      <c:valAx>
        <c:axId val="663776048"/>
        <c:scaling>
          <c:orientation val="minMax"/>
          <c:min val="40000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v-SE"/>
          </a:p>
        </c:txPr>
        <c:crossAx val="66377276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sv-SE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sv-SE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sv-SE" dirty="0" smtClean="0"/>
              <a:t>2DR</a:t>
            </a:r>
            <a:endParaRPr lang="sv-SE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sv-SE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'2DR'!$C$2:$C$3</c:f>
              <c:strCache>
                <c:ptCount val="2"/>
                <c:pt idx="0">
                  <c:v>Group</c:v>
                </c:pt>
                <c:pt idx="1">
                  <c:v>30 minutes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'2DR'!$B$4:$B$29</c:f>
              <c:numCache>
                <c:formatCode>General</c:formatCode>
                <c:ptCount val="26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</c:numCache>
            </c:numRef>
          </c:cat>
          <c:val>
            <c:numRef>
              <c:f>'2DR'!$C$4:$C$29</c:f>
              <c:numCache>
                <c:formatCode>0.00%</c:formatCode>
                <c:ptCount val="26"/>
                <c:pt idx="0">
                  <c:v>0.376</c:v>
                </c:pt>
                <c:pt idx="1">
                  <c:v>0.33500000000000002</c:v>
                </c:pt>
                <c:pt idx="2">
                  <c:v>0.32300000000000001</c:v>
                </c:pt>
                <c:pt idx="3">
                  <c:v>0.34499999999999997</c:v>
                </c:pt>
                <c:pt idx="4">
                  <c:v>0.34200000000000003</c:v>
                </c:pt>
                <c:pt idx="5">
                  <c:v>0.32100000000000001</c:v>
                </c:pt>
                <c:pt idx="6">
                  <c:v>0.31900000000000001</c:v>
                </c:pt>
                <c:pt idx="7">
                  <c:v>0.312</c:v>
                </c:pt>
                <c:pt idx="8">
                  <c:v>0.315</c:v>
                </c:pt>
                <c:pt idx="9">
                  <c:v>0.30499999999999999</c:v>
                </c:pt>
                <c:pt idx="10">
                  <c:v>0.31900000000000001</c:v>
                </c:pt>
                <c:pt idx="11">
                  <c:v>0.32</c:v>
                </c:pt>
                <c:pt idx="12">
                  <c:v>0.32</c:v>
                </c:pt>
                <c:pt idx="13">
                  <c:v>0.315</c:v>
                </c:pt>
                <c:pt idx="14">
                  <c:v>0.308</c:v>
                </c:pt>
                <c:pt idx="15">
                  <c:v>0.317</c:v>
                </c:pt>
                <c:pt idx="16">
                  <c:v>0.30599999999999999</c:v>
                </c:pt>
                <c:pt idx="17">
                  <c:v>0.32</c:v>
                </c:pt>
                <c:pt idx="18">
                  <c:v>0.317</c:v>
                </c:pt>
                <c:pt idx="19">
                  <c:v>0.317</c:v>
                </c:pt>
                <c:pt idx="20">
                  <c:v>0.311</c:v>
                </c:pt>
                <c:pt idx="21">
                  <c:v>0.3</c:v>
                </c:pt>
                <c:pt idx="22">
                  <c:v>0.309</c:v>
                </c:pt>
                <c:pt idx="23">
                  <c:v>0.30099999999999999</c:v>
                </c:pt>
                <c:pt idx="24">
                  <c:v>0.312</c:v>
                </c:pt>
                <c:pt idx="25">
                  <c:v>0.309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52B-412A-91DC-9A8043E2047F}"/>
            </c:ext>
          </c:extLst>
        </c:ser>
        <c:ser>
          <c:idx val="1"/>
          <c:order val="1"/>
          <c:tx>
            <c:strRef>
              <c:f>'2DR'!$D$2:$D$3</c:f>
              <c:strCache>
                <c:ptCount val="2"/>
                <c:pt idx="0">
                  <c:v>Group</c:v>
                </c:pt>
                <c:pt idx="1">
                  <c:v>5 minutes</c:v>
                </c:pt>
              </c:strCache>
            </c:strRef>
          </c:tx>
          <c:spPr>
            <a:ln w="28575" cap="rnd">
              <a:solidFill>
                <a:schemeClr val="accent2"/>
              </a:solidFill>
              <a:prstDash val="sysDash"/>
              <a:round/>
            </a:ln>
            <a:effectLst/>
          </c:spPr>
          <c:marker>
            <c:symbol val="none"/>
          </c:marker>
          <c:cat>
            <c:numRef>
              <c:f>'2DR'!$B$4:$B$29</c:f>
              <c:numCache>
                <c:formatCode>General</c:formatCode>
                <c:ptCount val="26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</c:numCache>
            </c:numRef>
          </c:cat>
          <c:val>
            <c:numRef>
              <c:f>'2DR'!$D$4:$D$29</c:f>
              <c:numCache>
                <c:formatCode>0.00%</c:formatCode>
                <c:ptCount val="26"/>
                <c:pt idx="0">
                  <c:v>0.378</c:v>
                </c:pt>
                <c:pt idx="1">
                  <c:v>0.33700000000000002</c:v>
                </c:pt>
                <c:pt idx="2">
                  <c:v>0.32500000000000001</c:v>
                </c:pt>
                <c:pt idx="3">
                  <c:v>0.34699999999999998</c:v>
                </c:pt>
                <c:pt idx="4">
                  <c:v>0.34499999999999997</c:v>
                </c:pt>
                <c:pt idx="5">
                  <c:v>0.32500000000000001</c:v>
                </c:pt>
                <c:pt idx="6">
                  <c:v>0.32300000000000001</c:v>
                </c:pt>
                <c:pt idx="7">
                  <c:v>0.315</c:v>
                </c:pt>
                <c:pt idx="8">
                  <c:v>0.31900000000000001</c:v>
                </c:pt>
                <c:pt idx="9">
                  <c:v>0.31</c:v>
                </c:pt>
                <c:pt idx="10">
                  <c:v>0.32200000000000001</c:v>
                </c:pt>
                <c:pt idx="11">
                  <c:v>0.32300000000000001</c:v>
                </c:pt>
                <c:pt idx="12">
                  <c:v>0.32300000000000001</c:v>
                </c:pt>
                <c:pt idx="13">
                  <c:v>0.318</c:v>
                </c:pt>
                <c:pt idx="14">
                  <c:v>0.312</c:v>
                </c:pt>
                <c:pt idx="15">
                  <c:v>0.31900000000000001</c:v>
                </c:pt>
                <c:pt idx="16">
                  <c:v>0.309</c:v>
                </c:pt>
                <c:pt idx="17">
                  <c:v>0.32200000000000001</c:v>
                </c:pt>
                <c:pt idx="18">
                  <c:v>0.32</c:v>
                </c:pt>
                <c:pt idx="19">
                  <c:v>0.32</c:v>
                </c:pt>
                <c:pt idx="20">
                  <c:v>0.315</c:v>
                </c:pt>
                <c:pt idx="21">
                  <c:v>0.30299999999999999</c:v>
                </c:pt>
                <c:pt idx="22">
                  <c:v>0.312</c:v>
                </c:pt>
                <c:pt idx="23">
                  <c:v>0.30399999999999999</c:v>
                </c:pt>
                <c:pt idx="24">
                  <c:v>0.315</c:v>
                </c:pt>
                <c:pt idx="25">
                  <c:v>0.314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B52B-412A-91DC-9A8043E2047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92929752"/>
        <c:axId val="414743808"/>
      </c:lineChart>
      <c:catAx>
        <c:axId val="3929297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v-SE"/>
          </a:p>
        </c:txPr>
        <c:crossAx val="414743808"/>
        <c:crosses val="autoZero"/>
        <c:auto val="1"/>
        <c:lblAlgn val="ctr"/>
        <c:lblOffset val="100"/>
        <c:noMultiLvlLbl val="0"/>
      </c:catAx>
      <c:valAx>
        <c:axId val="414743808"/>
        <c:scaling>
          <c:orientation val="minMax"/>
          <c:min val="0.29000000000000004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v-SE"/>
          </a:p>
        </c:txPr>
        <c:crossAx val="39292975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sv-SE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sv-SE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sv-SE" dirty="0" smtClean="0"/>
              <a:t>Faster</a:t>
            </a:r>
            <a:r>
              <a:rPr lang="sv-SE" baseline="0" dirty="0" smtClean="0"/>
              <a:t> players from Group 5min/Group 30 min</a:t>
            </a:r>
            <a:endParaRPr lang="sv-SE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sv-SE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'14 Days Progression'!$F$2:$F$3</c:f>
              <c:strCache>
                <c:ptCount val="2"/>
                <c:pt idx="0">
                  <c:v>Compare</c:v>
                </c:pt>
                <c:pt idx="1">
                  <c:v>5 minutes</c:v>
                </c:pt>
              </c:strCache>
            </c:strRef>
          </c:tx>
          <c:spPr>
            <a:ln w="28575" cap="rnd">
              <a:solidFill>
                <a:schemeClr val="accent3">
                  <a:lumMod val="75000"/>
                </a:schemeClr>
              </a:solidFill>
              <a:prstDash val="sysDot"/>
              <a:round/>
            </a:ln>
            <a:effectLst/>
          </c:spPr>
          <c:marker>
            <c:symbol val="none"/>
          </c:marker>
          <c:cat>
            <c:numRef>
              <c:f>'14 Days Progression'!$E$4:$E$103</c:f>
              <c:numCache>
                <c:formatCode>General</c:formatCode>
                <c:ptCount val="100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  <c:pt idx="53">
                  <c:v>53</c:v>
                </c:pt>
                <c:pt idx="54">
                  <c:v>54</c:v>
                </c:pt>
                <c:pt idx="55">
                  <c:v>55</c:v>
                </c:pt>
                <c:pt idx="56">
                  <c:v>56</c:v>
                </c:pt>
                <c:pt idx="57">
                  <c:v>57</c:v>
                </c:pt>
                <c:pt idx="58">
                  <c:v>58</c:v>
                </c:pt>
                <c:pt idx="59">
                  <c:v>59</c:v>
                </c:pt>
                <c:pt idx="60">
                  <c:v>60</c:v>
                </c:pt>
                <c:pt idx="61">
                  <c:v>61</c:v>
                </c:pt>
                <c:pt idx="62">
                  <c:v>62</c:v>
                </c:pt>
                <c:pt idx="63">
                  <c:v>63</c:v>
                </c:pt>
                <c:pt idx="64">
                  <c:v>64</c:v>
                </c:pt>
                <c:pt idx="65">
                  <c:v>65</c:v>
                </c:pt>
                <c:pt idx="66">
                  <c:v>66</c:v>
                </c:pt>
                <c:pt idx="67">
                  <c:v>67</c:v>
                </c:pt>
                <c:pt idx="68">
                  <c:v>68</c:v>
                </c:pt>
                <c:pt idx="69">
                  <c:v>69</c:v>
                </c:pt>
                <c:pt idx="70">
                  <c:v>70</c:v>
                </c:pt>
                <c:pt idx="71">
                  <c:v>71</c:v>
                </c:pt>
                <c:pt idx="72">
                  <c:v>72</c:v>
                </c:pt>
                <c:pt idx="73">
                  <c:v>73</c:v>
                </c:pt>
                <c:pt idx="74">
                  <c:v>74</c:v>
                </c:pt>
                <c:pt idx="75">
                  <c:v>75</c:v>
                </c:pt>
                <c:pt idx="76">
                  <c:v>76</c:v>
                </c:pt>
                <c:pt idx="77">
                  <c:v>77</c:v>
                </c:pt>
                <c:pt idx="78">
                  <c:v>78</c:v>
                </c:pt>
                <c:pt idx="79">
                  <c:v>79</c:v>
                </c:pt>
                <c:pt idx="80">
                  <c:v>80</c:v>
                </c:pt>
                <c:pt idx="81">
                  <c:v>81</c:v>
                </c:pt>
                <c:pt idx="82">
                  <c:v>82</c:v>
                </c:pt>
                <c:pt idx="83">
                  <c:v>83</c:v>
                </c:pt>
                <c:pt idx="84">
                  <c:v>84</c:v>
                </c:pt>
                <c:pt idx="85">
                  <c:v>85</c:v>
                </c:pt>
                <c:pt idx="86">
                  <c:v>86</c:v>
                </c:pt>
                <c:pt idx="87">
                  <c:v>87</c:v>
                </c:pt>
                <c:pt idx="88">
                  <c:v>88</c:v>
                </c:pt>
                <c:pt idx="89">
                  <c:v>89</c:v>
                </c:pt>
                <c:pt idx="90">
                  <c:v>90</c:v>
                </c:pt>
                <c:pt idx="91">
                  <c:v>91</c:v>
                </c:pt>
                <c:pt idx="92">
                  <c:v>92</c:v>
                </c:pt>
                <c:pt idx="93">
                  <c:v>93</c:v>
                </c:pt>
                <c:pt idx="94">
                  <c:v>94</c:v>
                </c:pt>
                <c:pt idx="95">
                  <c:v>95</c:v>
                </c:pt>
                <c:pt idx="96">
                  <c:v>96</c:v>
                </c:pt>
                <c:pt idx="97">
                  <c:v>97</c:v>
                </c:pt>
                <c:pt idx="98">
                  <c:v>98</c:v>
                </c:pt>
                <c:pt idx="99">
                  <c:v>99</c:v>
                </c:pt>
              </c:numCache>
            </c:numRef>
          </c:cat>
          <c:val>
            <c:numRef>
              <c:f>'14 Days Progression'!$F$4:$F$103</c:f>
              <c:numCache>
                <c:formatCode>0.00%</c:formatCode>
                <c:ptCount val="100"/>
                <c:pt idx="0">
                  <c:v>5.3084071913411524E-3</c:v>
                </c:pt>
                <c:pt idx="1">
                  <c:v>5.4293597289049502E-3</c:v>
                </c:pt>
                <c:pt idx="2">
                  <c:v>6.3898023313567389E-3</c:v>
                </c:pt>
                <c:pt idx="3">
                  <c:v>6.882597974462043E-3</c:v>
                </c:pt>
                <c:pt idx="4">
                  <c:v>7.0760626097450549E-3</c:v>
                </c:pt>
                <c:pt idx="5">
                  <c:v>7.6486414382802856E-3</c:v>
                </c:pt>
                <c:pt idx="6">
                  <c:v>8.18110446316553E-3</c:v>
                </c:pt>
                <c:pt idx="7">
                  <c:v>8.9016758784983292E-3</c:v>
                </c:pt>
                <c:pt idx="8">
                  <c:v>1.0308625070214752E-2</c:v>
                </c:pt>
                <c:pt idx="9">
                  <c:v>1.0691992804813671E-2</c:v>
                </c:pt>
                <c:pt idx="10">
                  <c:v>1.2402084032033769E-2</c:v>
                </c:pt>
                <c:pt idx="11">
                  <c:v>1.3282597151273319E-2</c:v>
                </c:pt>
                <c:pt idx="12">
                  <c:v>1.4352732623819505E-2</c:v>
                </c:pt>
                <c:pt idx="13">
                  <c:v>1.5301431590386093E-2</c:v>
                </c:pt>
                <c:pt idx="14">
                  <c:v>1.719819309880875E-2</c:v>
                </c:pt>
                <c:pt idx="15">
                  <c:v>2.2290725540243389E-2</c:v>
                </c:pt>
                <c:pt idx="16">
                  <c:v>2.6956515164669227E-2</c:v>
                </c:pt>
                <c:pt idx="17">
                  <c:v>3.0905774875639079E-2</c:v>
                </c:pt>
                <c:pt idx="18">
                  <c:v>3.3691909827293247E-2</c:v>
                </c:pt>
                <c:pt idx="19">
                  <c:v>3.4920293473236545E-2</c:v>
                </c:pt>
                <c:pt idx="20">
                  <c:v>4.283812854094729E-2</c:v>
                </c:pt>
                <c:pt idx="21">
                  <c:v>4.6750677661340431E-2</c:v>
                </c:pt>
                <c:pt idx="22">
                  <c:v>5.1886298330146935E-2</c:v>
                </c:pt>
                <c:pt idx="23">
                  <c:v>5.829436351268872E-2</c:v>
                </c:pt>
                <c:pt idx="24">
                  <c:v>6.3767308468189385E-2</c:v>
                </c:pt>
                <c:pt idx="25">
                  <c:v>7.0781585517735973E-2</c:v>
                </c:pt>
                <c:pt idx="26">
                  <c:v>7.6955336016516662E-2</c:v>
                </c:pt>
                <c:pt idx="27">
                  <c:v>7.8157893677571019E-2</c:v>
                </c:pt>
                <c:pt idx="28">
                  <c:v>8.4314742283782967E-2</c:v>
                </c:pt>
                <c:pt idx="29">
                  <c:v>8.7553279071729759E-2</c:v>
                </c:pt>
                <c:pt idx="30">
                  <c:v>8.9310397965866622E-2</c:v>
                </c:pt>
                <c:pt idx="31">
                  <c:v>9.5394357093998433E-2</c:v>
                </c:pt>
                <c:pt idx="32">
                  <c:v>9.9309504058000847E-2</c:v>
                </c:pt>
                <c:pt idx="33">
                  <c:v>0.10269294280000846</c:v>
                </c:pt>
                <c:pt idx="34">
                  <c:v>0.10642091365196725</c:v>
                </c:pt>
                <c:pt idx="35">
                  <c:v>0.10751685302926893</c:v>
                </c:pt>
                <c:pt idx="36">
                  <c:v>0.11896430975638354</c:v>
                </c:pt>
                <c:pt idx="37">
                  <c:v>0.1321585670507095</c:v>
                </c:pt>
                <c:pt idx="38">
                  <c:v>0.14709572628514853</c:v>
                </c:pt>
                <c:pt idx="39">
                  <c:v>0.15238166200201694</c:v>
                </c:pt>
                <c:pt idx="40">
                  <c:v>0.15617160453564799</c:v>
                </c:pt>
                <c:pt idx="41">
                  <c:v>0.17757901455816372</c:v>
                </c:pt>
                <c:pt idx="42">
                  <c:v>0.18250717159718863</c:v>
                </c:pt>
                <c:pt idx="43">
                  <c:v>0.18538915739436765</c:v>
                </c:pt>
                <c:pt idx="44">
                  <c:v>0.18859359499799613</c:v>
                </c:pt>
                <c:pt idx="45">
                  <c:v>0.20373734014767272</c:v>
                </c:pt>
                <c:pt idx="46">
                  <c:v>0.212534157440955</c:v>
                </c:pt>
                <c:pt idx="47">
                  <c:v>0.21566904886098615</c:v>
                </c:pt>
                <c:pt idx="48">
                  <c:v>0.2400885816548636</c:v>
                </c:pt>
                <c:pt idx="49">
                  <c:v>0.24663531399867222</c:v>
                </c:pt>
                <c:pt idx="50">
                  <c:v>0.25468977346661148</c:v>
                </c:pt>
                <c:pt idx="51">
                  <c:v>0.26296996361572006</c:v>
                </c:pt>
                <c:pt idx="52">
                  <c:v>0.28565313720919955</c:v>
                </c:pt>
                <c:pt idx="53">
                  <c:v>0.29524528006462275</c:v>
                </c:pt>
                <c:pt idx="54">
                  <c:v>0.29984604243318624</c:v>
                </c:pt>
                <c:pt idx="55">
                  <c:v>0.3143164376514983</c:v>
                </c:pt>
                <c:pt idx="56">
                  <c:v>0.34662272230469782</c:v>
                </c:pt>
                <c:pt idx="57">
                  <c:v>0.35413321373332896</c:v>
                </c:pt>
                <c:pt idx="58">
                  <c:v>0.36094684991393305</c:v>
                </c:pt>
                <c:pt idx="59">
                  <c:v>0.37164658220977304</c:v>
                </c:pt>
                <c:pt idx="60">
                  <c:v>0.38558543501579595</c:v>
                </c:pt>
                <c:pt idx="61">
                  <c:v>0.409896247215911</c:v>
                </c:pt>
                <c:pt idx="62">
                  <c:v>0.44162280182728253</c:v>
                </c:pt>
                <c:pt idx="63">
                  <c:v>0.47156339115343432</c:v>
                </c:pt>
                <c:pt idx="64">
                  <c:v>0.48746560277053913</c:v>
                </c:pt>
                <c:pt idx="65">
                  <c:v>0.52390610665329007</c:v>
                </c:pt>
                <c:pt idx="66">
                  <c:v>0.56128630965776738</c:v>
                </c:pt>
                <c:pt idx="67">
                  <c:v>0.57562416863055932</c:v>
                </c:pt>
                <c:pt idx="68">
                  <c:v>0.61247223713894527</c:v>
                </c:pt>
                <c:pt idx="69">
                  <c:v>0.62889401317836324</c:v>
                </c:pt>
                <c:pt idx="70">
                  <c:v>0.65814693405322011</c:v>
                </c:pt>
                <c:pt idx="71">
                  <c:v>0.68361876818583389</c:v>
                </c:pt>
                <c:pt idx="72">
                  <c:v>0.68909000107935148</c:v>
                </c:pt>
                <c:pt idx="73">
                  <c:v>0.69604833791353782</c:v>
                </c:pt>
                <c:pt idx="74">
                  <c:v>0.70291309879900021</c:v>
                </c:pt>
                <c:pt idx="75">
                  <c:v>0.71615851858930923</c:v>
                </c:pt>
                <c:pt idx="76">
                  <c:v>0.73718038932336605</c:v>
                </c:pt>
                <c:pt idx="77">
                  <c:v>0.75444701656110502</c:v>
                </c:pt>
                <c:pt idx="78">
                  <c:v>0.77193400283147429</c:v>
                </c:pt>
                <c:pt idx="79">
                  <c:v>0.77294000504892679</c:v>
                </c:pt>
                <c:pt idx="80">
                  <c:v>0.78855810213422839</c:v>
                </c:pt>
                <c:pt idx="81">
                  <c:v>0.73430263530632478</c:v>
                </c:pt>
                <c:pt idx="82">
                  <c:v>0.74709375927342614</c:v>
                </c:pt>
                <c:pt idx="83">
                  <c:v>0.77259243332850347</c:v>
                </c:pt>
                <c:pt idx="84">
                  <c:v>0.78604896429224447</c:v>
                </c:pt>
                <c:pt idx="85">
                  <c:v>0.81433994125690079</c:v>
                </c:pt>
                <c:pt idx="86">
                  <c:v>0.79015266196487621</c:v>
                </c:pt>
                <c:pt idx="87">
                  <c:v>0.79466367419867945</c:v>
                </c:pt>
                <c:pt idx="88">
                  <c:v>0.80146011014836582</c:v>
                </c:pt>
                <c:pt idx="89">
                  <c:v>0.8056556978855054</c:v>
                </c:pt>
                <c:pt idx="90">
                  <c:v>0.8210926163267237</c:v>
                </c:pt>
                <c:pt idx="91">
                  <c:v>0.83320847618122229</c:v>
                </c:pt>
                <c:pt idx="92">
                  <c:v>0.82059168489477041</c:v>
                </c:pt>
                <c:pt idx="93">
                  <c:v>0.8303948859215381</c:v>
                </c:pt>
                <c:pt idx="94">
                  <c:v>0.83521385668903159</c:v>
                </c:pt>
                <c:pt idx="95">
                  <c:v>0.85033501295977865</c:v>
                </c:pt>
                <c:pt idx="96">
                  <c:v>0.85645162750092063</c:v>
                </c:pt>
                <c:pt idx="97">
                  <c:v>0.86730919429142317</c:v>
                </c:pt>
                <c:pt idx="98">
                  <c:v>0.87085450191668934</c:v>
                </c:pt>
                <c:pt idx="99">
                  <c:v>0.88504384989830809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977-4FE2-B4DC-0BD7EC45E88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99611448"/>
        <c:axId val="414551584"/>
      </c:lineChart>
      <c:catAx>
        <c:axId val="4996114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v-SE"/>
          </a:p>
        </c:txPr>
        <c:crossAx val="414551584"/>
        <c:crosses val="autoZero"/>
        <c:auto val="1"/>
        <c:lblAlgn val="ctr"/>
        <c:lblOffset val="100"/>
        <c:noMultiLvlLbl val="0"/>
      </c:catAx>
      <c:valAx>
        <c:axId val="4145515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v-SE"/>
          </a:p>
        </c:txPr>
        <c:crossAx val="4996114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sv-S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8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9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80E24D-F424-4FC1-9211-A28C78163C80}" type="datetimeFigureOut">
              <a:rPr lang="en-GB" smtClean="0"/>
              <a:t>18/09/2017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F5C43E-AC97-4B80-88F7-2011CC809D0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07318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EA849B-09C8-4101-9A25-DB8AFE0D38EA}" type="datetimeFigureOut">
              <a:rPr lang="en-GB" smtClean="0"/>
              <a:t>18/09/2017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32CDF3-5AC7-47F0-9C6D-E885FE00A01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76818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32CDF3-5AC7-47F0-9C6D-E885FE00A011}" type="slidenum">
              <a:rPr lang="en-GB" smtClean="0"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487073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rt">
    <p:bg>
      <p:bgPr>
        <a:gradFill flip="none" rotWithShape="1">
          <a:gsLst>
            <a:gs pos="100000">
              <a:srgbClr val="F0EADF"/>
            </a:gs>
            <a:gs pos="25000">
              <a:schemeClr val="bg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3751" y="1628800"/>
            <a:ext cx="4465740" cy="30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965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onten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515380" y="188395"/>
            <a:ext cx="11268000" cy="287854"/>
          </a:xfrm>
        </p:spPr>
        <p:txBody>
          <a:bodyPr anchor="b">
            <a:noAutofit/>
          </a:bodyPr>
          <a:lstStyle>
            <a:lvl1pPr marL="0" indent="0">
              <a:buNone/>
              <a:defRPr sz="1400">
                <a:solidFill>
                  <a:srgbClr val="464646"/>
                </a:solidFill>
              </a:defRPr>
            </a:lvl1pPr>
            <a:lvl2pPr marL="268288" indent="0">
              <a:buNone/>
              <a:defRPr sz="1600"/>
            </a:lvl2pPr>
            <a:lvl3pPr marL="538162" indent="0">
              <a:buNone/>
              <a:defRPr sz="1600"/>
            </a:lvl3pPr>
            <a:lvl4pPr marL="806450" indent="0">
              <a:buNone/>
              <a:defRPr sz="1600"/>
            </a:lvl4pPr>
            <a:lvl5pPr marL="1077912" indent="0">
              <a:buNone/>
              <a:defRPr sz="1600"/>
            </a:lvl5pPr>
          </a:lstStyle>
          <a:p>
            <a:pPr lvl="0"/>
            <a:r>
              <a:rPr lang="en-GB" dirty="0" smtClean="0"/>
              <a:t>Chapter subject</a:t>
            </a:r>
            <a:endParaRPr lang="en-GB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5380" y="1772816"/>
            <a:ext cx="3528000" cy="4284000"/>
          </a:xfrm>
        </p:spPr>
        <p:txBody>
          <a:bodyPr/>
          <a:lstStyle>
            <a:lvl1pPr>
              <a:defRPr sz="2200">
                <a:solidFill>
                  <a:srgbClr val="464646"/>
                </a:solidFill>
              </a:defRPr>
            </a:lvl1pPr>
            <a:lvl2pPr>
              <a:defRPr sz="2000">
                <a:solidFill>
                  <a:srgbClr val="464646"/>
                </a:solidFill>
              </a:defRPr>
            </a:lvl2pPr>
            <a:lvl3pPr>
              <a:defRPr sz="1800">
                <a:solidFill>
                  <a:srgbClr val="464646"/>
                </a:solidFill>
              </a:defRPr>
            </a:lvl3pPr>
            <a:lvl4pPr>
              <a:defRPr sz="1800">
                <a:solidFill>
                  <a:srgbClr val="464646"/>
                </a:solidFill>
              </a:defRPr>
            </a:lvl4pPr>
            <a:lvl5pPr>
              <a:defRPr sz="1800">
                <a:solidFill>
                  <a:srgbClr val="46464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31381" y="1772816"/>
            <a:ext cx="7452001" cy="4284000"/>
          </a:xfrm>
        </p:spPr>
        <p:txBody>
          <a:bodyPr/>
          <a:lstStyle>
            <a:lvl1pPr>
              <a:defRPr sz="2200">
                <a:solidFill>
                  <a:srgbClr val="464646"/>
                </a:solidFill>
              </a:defRPr>
            </a:lvl1pPr>
            <a:lvl2pPr>
              <a:defRPr sz="2000">
                <a:solidFill>
                  <a:srgbClr val="464646"/>
                </a:solidFill>
              </a:defRPr>
            </a:lvl2pPr>
            <a:lvl3pPr>
              <a:defRPr sz="1800">
                <a:solidFill>
                  <a:srgbClr val="464646"/>
                </a:solidFill>
              </a:defRPr>
            </a:lvl3pPr>
            <a:lvl4pPr>
              <a:defRPr sz="1800">
                <a:solidFill>
                  <a:srgbClr val="464646"/>
                </a:solidFill>
              </a:defRPr>
            </a:lvl4pPr>
            <a:lvl5pPr>
              <a:defRPr sz="1800">
                <a:solidFill>
                  <a:srgbClr val="46464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10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515380" y="6223000"/>
            <a:ext cx="9936000" cy="12240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540000" algn="l"/>
              </a:tabLst>
              <a:defRPr lang="en-GB" sz="950" dirty="0">
                <a:solidFill>
                  <a:srgbClr val="464646"/>
                </a:solidFill>
              </a:defRPr>
            </a:lvl1pPr>
          </a:lstStyle>
          <a:p>
            <a:pPr marL="0" lvl="0"/>
            <a:r>
              <a:rPr lang="en-GB" dirty="0" smtClean="0"/>
              <a:t>Source, references or external links</a:t>
            </a:r>
            <a:endParaRPr lang="en-GB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endParaRPr lang="en-GB" dirty="0" smtClean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r>
              <a:rPr lang="en-GB" dirty="0" smtClean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58429544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2570" userDrawn="1">
          <p15:clr>
            <a:srgbClr val="FBAE40"/>
          </p15:clr>
        </p15:guide>
        <p15:guide id="2" pos="2706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515380" y="188395"/>
            <a:ext cx="11268000" cy="287854"/>
          </a:xfrm>
        </p:spPr>
        <p:txBody>
          <a:bodyPr anchor="b">
            <a:noAutofit/>
          </a:bodyPr>
          <a:lstStyle>
            <a:lvl1pPr marL="0" indent="0">
              <a:buNone/>
              <a:defRPr sz="1400">
                <a:solidFill>
                  <a:srgbClr val="464646"/>
                </a:solidFill>
              </a:defRPr>
            </a:lvl1pPr>
            <a:lvl2pPr marL="268288" indent="0">
              <a:buNone/>
              <a:defRPr sz="1600"/>
            </a:lvl2pPr>
            <a:lvl3pPr marL="538162" indent="0">
              <a:buNone/>
              <a:defRPr sz="1600"/>
            </a:lvl3pPr>
            <a:lvl4pPr marL="806450" indent="0">
              <a:buNone/>
              <a:defRPr sz="1600"/>
            </a:lvl4pPr>
            <a:lvl5pPr marL="1077912" indent="0">
              <a:buNone/>
              <a:defRPr sz="1600"/>
            </a:lvl5pPr>
          </a:lstStyle>
          <a:p>
            <a:pPr lvl="0"/>
            <a:r>
              <a:rPr lang="en-GB" dirty="0" smtClean="0"/>
              <a:t>Chapter subject</a:t>
            </a:r>
            <a:endParaRPr lang="en-GB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5380" y="1772816"/>
            <a:ext cx="6840000" cy="4284000"/>
          </a:xfrm>
        </p:spPr>
        <p:txBody>
          <a:bodyPr/>
          <a:lstStyle>
            <a:lvl1pPr>
              <a:defRPr sz="2200">
                <a:solidFill>
                  <a:srgbClr val="464646"/>
                </a:solidFill>
              </a:defRPr>
            </a:lvl1pPr>
            <a:lvl2pPr>
              <a:defRPr sz="2000">
                <a:solidFill>
                  <a:srgbClr val="464646"/>
                </a:solidFill>
              </a:defRPr>
            </a:lvl2pPr>
            <a:lvl3pPr>
              <a:defRPr sz="1800">
                <a:solidFill>
                  <a:srgbClr val="464646"/>
                </a:solidFill>
              </a:defRPr>
            </a:lvl3pPr>
            <a:lvl4pPr>
              <a:defRPr sz="1800">
                <a:solidFill>
                  <a:srgbClr val="464646"/>
                </a:solidFill>
              </a:defRPr>
            </a:lvl4pPr>
            <a:lvl5pPr>
              <a:defRPr sz="1800">
                <a:solidFill>
                  <a:srgbClr val="46464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635111" y="1772816"/>
            <a:ext cx="4148268" cy="4284000"/>
          </a:xfrm>
        </p:spPr>
        <p:txBody>
          <a:bodyPr/>
          <a:lstStyle>
            <a:lvl1pPr>
              <a:defRPr sz="2200">
                <a:solidFill>
                  <a:srgbClr val="464646"/>
                </a:solidFill>
              </a:defRPr>
            </a:lvl1pPr>
            <a:lvl2pPr>
              <a:defRPr sz="2000">
                <a:solidFill>
                  <a:srgbClr val="464646"/>
                </a:solidFill>
              </a:defRPr>
            </a:lvl2pPr>
            <a:lvl3pPr>
              <a:defRPr sz="1800">
                <a:solidFill>
                  <a:srgbClr val="464646"/>
                </a:solidFill>
              </a:defRPr>
            </a:lvl3pPr>
            <a:lvl4pPr>
              <a:defRPr sz="1800">
                <a:solidFill>
                  <a:srgbClr val="464646"/>
                </a:solidFill>
              </a:defRPr>
            </a:lvl4pPr>
            <a:lvl5pPr>
              <a:defRPr sz="1800">
                <a:solidFill>
                  <a:srgbClr val="46464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13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515380" y="6223000"/>
            <a:ext cx="9936000" cy="12240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540000" algn="l"/>
              </a:tabLst>
              <a:defRPr lang="en-GB" sz="950" dirty="0">
                <a:solidFill>
                  <a:srgbClr val="464646"/>
                </a:solidFill>
              </a:defRPr>
            </a:lvl1pPr>
          </a:lstStyle>
          <a:p>
            <a:pPr marL="0" lvl="0"/>
            <a:r>
              <a:rPr lang="en-GB" dirty="0" smtClean="0"/>
              <a:t>Source, references or external links</a:t>
            </a:r>
            <a:endParaRPr lang="en-GB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endParaRPr lang="en-GB" dirty="0" smtClean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r>
              <a:rPr lang="en-GB" dirty="0" smtClean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9258790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4656" userDrawn="1">
          <p15:clr>
            <a:srgbClr val="FBAE40"/>
          </p15:clr>
        </p15:guide>
        <p15:guide id="2" pos="4838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515380" y="188395"/>
            <a:ext cx="11268000" cy="287854"/>
          </a:xfrm>
        </p:spPr>
        <p:txBody>
          <a:bodyPr anchor="b">
            <a:noAutofit/>
          </a:bodyPr>
          <a:lstStyle>
            <a:lvl1pPr marL="0" indent="0">
              <a:buNone/>
              <a:defRPr sz="1400">
                <a:solidFill>
                  <a:srgbClr val="464646"/>
                </a:solidFill>
              </a:defRPr>
            </a:lvl1pPr>
            <a:lvl2pPr marL="268288" indent="0">
              <a:buNone/>
              <a:defRPr sz="1600"/>
            </a:lvl2pPr>
            <a:lvl3pPr marL="538162" indent="0">
              <a:buNone/>
              <a:defRPr sz="1600"/>
            </a:lvl3pPr>
            <a:lvl4pPr marL="806450" indent="0">
              <a:buNone/>
              <a:defRPr sz="1600"/>
            </a:lvl4pPr>
            <a:lvl5pPr marL="1077912" indent="0">
              <a:buNone/>
              <a:defRPr sz="1600"/>
            </a:lvl5pPr>
          </a:lstStyle>
          <a:p>
            <a:pPr lvl="0"/>
            <a:r>
              <a:rPr lang="en-GB" dirty="0" smtClean="0"/>
              <a:t>Chapter subject</a:t>
            </a:r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10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515380" y="6223000"/>
            <a:ext cx="9936000" cy="12240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540000" algn="l"/>
              </a:tabLst>
              <a:defRPr lang="en-GB" sz="950" dirty="0">
                <a:solidFill>
                  <a:srgbClr val="464646"/>
                </a:solidFill>
              </a:defRPr>
            </a:lvl1pPr>
          </a:lstStyle>
          <a:p>
            <a:pPr marL="0" lvl="0"/>
            <a:r>
              <a:rPr lang="en-GB" dirty="0" smtClean="0"/>
              <a:t>Source, references or external links</a:t>
            </a:r>
            <a:endParaRPr lang="en-GB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endParaRPr lang="en-GB" dirty="0" smtClean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r>
              <a:rPr lang="en-GB" dirty="0" smtClean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241843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15380" y="188395"/>
            <a:ext cx="11268000" cy="287854"/>
          </a:xfrm>
        </p:spPr>
        <p:txBody>
          <a:bodyPr anchor="b">
            <a:noAutofit/>
          </a:bodyPr>
          <a:lstStyle>
            <a:lvl1pPr marL="0" indent="0">
              <a:buNone/>
              <a:defRPr sz="1400">
                <a:solidFill>
                  <a:srgbClr val="404040"/>
                </a:solidFill>
              </a:defRPr>
            </a:lvl1pPr>
            <a:lvl2pPr marL="268288" indent="0">
              <a:buNone/>
              <a:defRPr sz="1600"/>
            </a:lvl2pPr>
            <a:lvl3pPr marL="538162" indent="0">
              <a:buNone/>
              <a:defRPr sz="1600"/>
            </a:lvl3pPr>
            <a:lvl4pPr marL="806450" indent="0">
              <a:buNone/>
              <a:defRPr sz="1600"/>
            </a:lvl4pPr>
            <a:lvl5pPr marL="1077912" indent="0">
              <a:buNone/>
              <a:defRPr sz="1600"/>
            </a:lvl5pPr>
          </a:lstStyle>
          <a:p>
            <a:pPr lvl="0"/>
            <a:r>
              <a:rPr lang="en-GB" dirty="0" smtClean="0"/>
              <a:t>Chapter subject</a:t>
            </a:r>
            <a:endParaRPr lang="en-GB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GB" dirty="0" smtClean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r>
              <a:rPr lang="en-GB" dirty="0" smtClean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6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515380" y="6223000"/>
            <a:ext cx="9936000" cy="12240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540000" algn="l"/>
              </a:tabLst>
              <a:defRPr lang="en-GB" sz="950" dirty="0">
                <a:solidFill>
                  <a:srgbClr val="464646"/>
                </a:solidFill>
              </a:defRPr>
            </a:lvl1pPr>
          </a:lstStyle>
          <a:p>
            <a:pPr marL="0" lvl="0"/>
            <a:r>
              <a:rPr lang="en-GB" dirty="0" smtClean="0"/>
              <a:t>Source, references or external links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599377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Overlay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8"/>
          </p:nvPr>
        </p:nvSpPr>
        <p:spPr bwMode="ltGray">
          <a:xfrm>
            <a:off x="0" y="0"/>
            <a:ext cx="12198426" cy="6858000"/>
          </a:xfrm>
          <a:solidFill>
            <a:schemeClr val="tx1"/>
          </a:solidFill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2306" y="142032"/>
            <a:ext cx="4680520" cy="6563332"/>
          </a:xfrm>
          <a:prstGeom prst="roundRect">
            <a:avLst>
              <a:gd name="adj" fmla="val 856"/>
            </a:avLst>
          </a:prstGeom>
          <a:solidFill>
            <a:srgbClr val="FFFFFF">
              <a:alpha val="95000"/>
            </a:srgbClr>
          </a:solidFill>
        </p:spPr>
        <p:txBody>
          <a:bodyPr lIns="324000" tIns="1206000" rIns="324000" bIns="72000"/>
          <a:lstStyle>
            <a:lvl1pPr>
              <a:defRPr>
                <a:solidFill>
                  <a:srgbClr val="464646"/>
                </a:solidFill>
              </a:defRPr>
            </a:lvl1pPr>
            <a:lvl2pPr>
              <a:defRPr>
                <a:solidFill>
                  <a:srgbClr val="464646"/>
                </a:solidFill>
              </a:defRPr>
            </a:lvl2pPr>
            <a:lvl3pPr>
              <a:defRPr>
                <a:solidFill>
                  <a:srgbClr val="464646"/>
                </a:solidFill>
              </a:defRPr>
            </a:lvl3pPr>
            <a:lvl4pPr>
              <a:defRPr>
                <a:solidFill>
                  <a:srgbClr val="464646"/>
                </a:solidFill>
              </a:defRPr>
            </a:lvl4pPr>
            <a:lvl5pPr>
              <a:defRPr>
                <a:solidFill>
                  <a:srgbClr val="464646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429758" y="288058"/>
            <a:ext cx="4113788" cy="287854"/>
          </a:xfrm>
        </p:spPr>
        <p:txBody>
          <a:bodyPr anchor="b">
            <a:noAutofit/>
          </a:bodyPr>
          <a:lstStyle>
            <a:lvl1pPr marL="0" indent="0">
              <a:buNone/>
              <a:defRPr sz="1400">
                <a:solidFill>
                  <a:srgbClr val="464646"/>
                </a:solidFill>
              </a:defRPr>
            </a:lvl1pPr>
            <a:lvl2pPr marL="268288" indent="0">
              <a:buNone/>
              <a:defRPr sz="1600"/>
            </a:lvl2pPr>
            <a:lvl3pPr marL="538162" indent="0">
              <a:buNone/>
              <a:defRPr sz="1600"/>
            </a:lvl3pPr>
            <a:lvl4pPr marL="806450" indent="0">
              <a:buNone/>
              <a:defRPr sz="1600"/>
            </a:lvl4pPr>
            <a:lvl5pPr marL="1077912" indent="0">
              <a:buNone/>
              <a:defRPr sz="1600"/>
            </a:lvl5pPr>
          </a:lstStyle>
          <a:p>
            <a:pPr lvl="0"/>
            <a:r>
              <a:rPr lang="en-GB" dirty="0" smtClean="0"/>
              <a:t>Chapter subject</a:t>
            </a:r>
            <a:endParaRPr lang="en-GB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429758" y="627367"/>
            <a:ext cx="4114800" cy="640800"/>
          </a:xfrm>
        </p:spPr>
        <p:txBody>
          <a:bodyPr anchor="ctr" anchorCtr="0"/>
          <a:lstStyle>
            <a:lvl1pPr>
              <a:lnSpc>
                <a:spcPct val="90000"/>
              </a:lnSpc>
              <a:defRPr/>
            </a:lvl1pPr>
          </a:lstStyle>
          <a:p>
            <a:r>
              <a:rPr lang="en-GB" dirty="0" smtClean="0"/>
              <a:t>Title</a:t>
            </a:r>
            <a:endParaRPr lang="en-GB" dirty="0"/>
          </a:p>
        </p:txBody>
      </p:sp>
      <p:sp>
        <p:nvSpPr>
          <p:cNvPr id="10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429758" y="6309319"/>
            <a:ext cx="4129200" cy="12240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540000" algn="l"/>
              </a:tabLst>
              <a:defRPr lang="en-GB" sz="950" dirty="0">
                <a:solidFill>
                  <a:srgbClr val="464646"/>
                </a:solidFill>
              </a:defRPr>
            </a:lvl1pPr>
          </a:lstStyle>
          <a:p>
            <a:pPr marL="0" lvl="0"/>
            <a:r>
              <a:rPr lang="en-GB" dirty="0" smtClean="0"/>
              <a:t>Source, references or external links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22257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Overlay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8"/>
          </p:nvPr>
        </p:nvSpPr>
        <p:spPr bwMode="ltGray">
          <a:xfrm>
            <a:off x="0" y="0"/>
            <a:ext cx="12198428" cy="6858000"/>
          </a:xfrm>
          <a:solidFill>
            <a:schemeClr val="tx1"/>
          </a:solidFill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77855" y="142032"/>
            <a:ext cx="4680000" cy="6588000"/>
          </a:xfrm>
          <a:prstGeom prst="roundRect">
            <a:avLst>
              <a:gd name="adj" fmla="val 1007"/>
            </a:avLst>
          </a:prstGeom>
          <a:solidFill>
            <a:srgbClr val="FFFFFF">
              <a:alpha val="95000"/>
            </a:srgbClr>
          </a:solidFill>
        </p:spPr>
        <p:txBody>
          <a:bodyPr lIns="324000" tIns="1206000" rIns="324000" bIns="72000"/>
          <a:lstStyle>
            <a:lvl1pPr>
              <a:defRPr>
                <a:solidFill>
                  <a:srgbClr val="464646"/>
                </a:solidFill>
              </a:defRPr>
            </a:lvl1pPr>
            <a:lvl2pPr>
              <a:defRPr>
                <a:solidFill>
                  <a:srgbClr val="464646"/>
                </a:solidFill>
              </a:defRPr>
            </a:lvl2pPr>
            <a:lvl3pPr>
              <a:defRPr>
                <a:solidFill>
                  <a:srgbClr val="464646"/>
                </a:solidFill>
              </a:defRPr>
            </a:lvl3pPr>
            <a:lvl4pPr>
              <a:defRPr>
                <a:solidFill>
                  <a:srgbClr val="464646"/>
                </a:solidFill>
              </a:defRPr>
            </a:lvl4pPr>
            <a:lvl5pPr>
              <a:defRPr>
                <a:solidFill>
                  <a:srgbClr val="464646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7665309" y="288058"/>
            <a:ext cx="4114800" cy="287854"/>
          </a:xfrm>
        </p:spPr>
        <p:txBody>
          <a:bodyPr anchor="b">
            <a:noAutofit/>
          </a:bodyPr>
          <a:lstStyle>
            <a:lvl1pPr marL="0" indent="0">
              <a:buNone/>
              <a:defRPr sz="1400">
                <a:solidFill>
                  <a:srgbClr val="464646"/>
                </a:solidFill>
              </a:defRPr>
            </a:lvl1pPr>
            <a:lvl2pPr marL="268288" indent="0">
              <a:buNone/>
              <a:defRPr sz="1600"/>
            </a:lvl2pPr>
            <a:lvl3pPr marL="538162" indent="0">
              <a:buNone/>
              <a:defRPr sz="1600"/>
            </a:lvl3pPr>
            <a:lvl4pPr marL="806450" indent="0">
              <a:buNone/>
              <a:defRPr sz="1600"/>
            </a:lvl4pPr>
            <a:lvl5pPr marL="1077912" indent="0">
              <a:buNone/>
              <a:defRPr sz="1600"/>
            </a:lvl5pPr>
          </a:lstStyle>
          <a:p>
            <a:pPr lvl="0"/>
            <a:r>
              <a:rPr lang="en-GB" dirty="0" smtClean="0"/>
              <a:t>Chapter subject</a:t>
            </a:r>
            <a:endParaRPr lang="en-GB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7665309" y="627367"/>
            <a:ext cx="4114800" cy="640800"/>
          </a:xfrm>
        </p:spPr>
        <p:txBody>
          <a:bodyPr anchor="ctr" anchorCtr="0"/>
          <a:lstStyle>
            <a:lvl1pPr>
              <a:lnSpc>
                <a:spcPct val="90000"/>
              </a:lnSpc>
              <a:defRPr/>
            </a:lvl1pPr>
          </a:lstStyle>
          <a:p>
            <a:r>
              <a:rPr lang="en-GB" dirty="0" smtClean="0"/>
              <a:t>Title</a:t>
            </a:r>
            <a:endParaRPr lang="en-GB" dirty="0"/>
          </a:p>
        </p:txBody>
      </p:sp>
      <p:sp>
        <p:nvSpPr>
          <p:cNvPr id="9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7665309" y="6309319"/>
            <a:ext cx="4114800" cy="12240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540000" algn="l"/>
              </a:tabLst>
              <a:defRPr lang="en-GB" sz="950" dirty="0">
                <a:solidFill>
                  <a:srgbClr val="464646"/>
                </a:solidFill>
              </a:defRPr>
            </a:lvl1pPr>
          </a:lstStyle>
          <a:p>
            <a:pPr marL="0" lvl="0"/>
            <a:r>
              <a:rPr lang="en-GB" dirty="0" smtClean="0"/>
              <a:t>Source, references or external links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806439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 (whole page) and chap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8"/>
          </p:nvPr>
        </p:nvSpPr>
        <p:spPr bwMode="ltGray">
          <a:xfrm>
            <a:off x="1814" y="0"/>
            <a:ext cx="12186000" cy="6858000"/>
          </a:xfrm>
          <a:solidFill>
            <a:schemeClr val="tx1"/>
          </a:solidFill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GB" dirty="0"/>
          </a:p>
        </p:txBody>
      </p:sp>
      <p:sp>
        <p:nvSpPr>
          <p:cNvPr id="14" name="Text Placeholder 10"/>
          <p:cNvSpPr>
            <a:spLocks noGrp="1" noChangeAspect="1"/>
          </p:cNvSpPr>
          <p:nvPr>
            <p:ph type="body" sz="quarter" idx="13" hasCustomPrompt="1"/>
          </p:nvPr>
        </p:nvSpPr>
        <p:spPr bwMode="gray">
          <a:xfrm>
            <a:off x="-169200" y="280865"/>
            <a:ext cx="1869209" cy="431932"/>
          </a:xfrm>
          <a:prstGeom prst="roundRect">
            <a:avLst>
              <a:gd name="adj" fmla="val 9107"/>
            </a:avLst>
          </a:prstGeom>
          <a:solidFill>
            <a:srgbClr val="FFFFFF">
              <a:alpha val="94902"/>
            </a:srgbClr>
          </a:solidFill>
        </p:spPr>
        <p:txBody>
          <a:bodyPr wrap="none" lIns="684000" tIns="108000" rIns="108000" bIns="108000" anchor="ctr" anchorCtr="0">
            <a:sp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268288" indent="0">
              <a:buNone/>
              <a:defRPr sz="1600"/>
            </a:lvl2pPr>
            <a:lvl3pPr marL="538162" indent="0">
              <a:buNone/>
              <a:defRPr sz="1600"/>
            </a:lvl3pPr>
            <a:lvl4pPr marL="806450" indent="0">
              <a:buNone/>
              <a:defRPr sz="1600"/>
            </a:lvl4pPr>
            <a:lvl5pPr marL="1077912" indent="0">
              <a:buNone/>
              <a:defRPr sz="1600"/>
            </a:lvl5pPr>
          </a:lstStyle>
          <a:p>
            <a:pPr lvl="0"/>
            <a:r>
              <a:rPr lang="en-GB" dirty="0" smtClean="0"/>
              <a:t>Chapter subject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609359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 -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15380" y="188395"/>
            <a:ext cx="11268000" cy="287854"/>
          </a:xfrm>
        </p:spPr>
        <p:txBody>
          <a:bodyPr anchor="b"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268288" indent="0">
              <a:buNone/>
              <a:defRPr sz="1600"/>
            </a:lvl2pPr>
            <a:lvl3pPr marL="538162" indent="0">
              <a:buNone/>
              <a:defRPr sz="1600"/>
            </a:lvl3pPr>
            <a:lvl4pPr marL="806450" indent="0">
              <a:buNone/>
              <a:defRPr sz="1600"/>
            </a:lvl4pPr>
            <a:lvl5pPr marL="1077912" indent="0">
              <a:buNone/>
              <a:defRPr sz="1600"/>
            </a:lvl5pPr>
          </a:lstStyle>
          <a:p>
            <a:pPr lvl="0"/>
            <a:r>
              <a:rPr lang="en-GB" dirty="0" smtClean="0"/>
              <a:t>Chapter subject</a:t>
            </a:r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515380" y="1772816"/>
            <a:ext cx="11268000" cy="4284000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9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515380" y="6223000"/>
            <a:ext cx="9936000" cy="12240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540000" algn="l"/>
              </a:tabLst>
              <a:defRPr lang="en-GB" sz="950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GB" dirty="0" smtClean="0"/>
              <a:t>Source, references or external links</a:t>
            </a:r>
            <a:endParaRPr lang="en-GB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 dirty="0" smtClean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  <p:cxnSp>
        <p:nvCxnSpPr>
          <p:cNvPr id="8" name="Straight Connector 7"/>
          <p:cNvCxnSpPr/>
          <p:nvPr userDrawn="1"/>
        </p:nvCxnSpPr>
        <p:spPr bwMode="gray">
          <a:xfrm flipH="1">
            <a:off x="516564" y="6370123"/>
            <a:ext cx="1065600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ooter Placeholder 4"/>
          <p:cNvSpPr txBox="1">
            <a:spLocks/>
          </p:cNvSpPr>
          <p:nvPr userDrawn="1"/>
        </p:nvSpPr>
        <p:spPr bwMode="gray">
          <a:xfrm>
            <a:off x="515380" y="6405149"/>
            <a:ext cx="3884400" cy="264211"/>
          </a:xfrm>
          <a:prstGeom prst="rect">
            <a:avLst/>
          </a:prstGeom>
        </p:spPr>
        <p:txBody>
          <a:bodyPr vert="horz" lIns="0" tIns="0" rIns="0" bIns="0" rtlCol="0" anchor="t"/>
          <a:lstStyle>
            <a:defPPr>
              <a:defRPr lang="sv-SE"/>
            </a:defPPr>
            <a:lvl1pPr marL="0" algn="l" defTabSz="914400" rtl="0" eaLnBrk="1" latinLnBrk="0" hangingPunct="1">
              <a:defRPr sz="950" kern="1200">
                <a:solidFill>
                  <a:srgbClr val="404040"/>
                </a:solidFill>
                <a:latin typeface="+mn-lt"/>
                <a:ea typeface="+mn-ea"/>
                <a:cs typeface="Super Grotesk Offc Pro" panose="020B0504020101020102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smtClean="0">
                <a:solidFill>
                  <a:schemeClr val="bg1"/>
                </a:solidFill>
              </a:rPr>
              <a:t>© King.com Ltd 2017 – Commercially confidential</a:t>
            </a:r>
            <a:endParaRPr lang="en-GB" dirty="0" smtClean="0">
              <a:solidFill>
                <a:schemeClr val="bg1"/>
              </a:solidFill>
              <a:effectLst>
                <a:outerShdw blurRad="50800" dist="50800" dir="5400000" algn="tl">
                  <a:srgbClr val="000000">
                    <a:alpha val="1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183797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and content Right -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515380" y="188395"/>
            <a:ext cx="11268000" cy="287854"/>
          </a:xfrm>
        </p:spPr>
        <p:txBody>
          <a:bodyPr anchor="b"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268288" indent="0">
              <a:buNone/>
              <a:defRPr sz="1600"/>
            </a:lvl2pPr>
            <a:lvl3pPr marL="538162" indent="0">
              <a:buNone/>
              <a:defRPr sz="1600"/>
            </a:lvl3pPr>
            <a:lvl4pPr marL="806450" indent="0">
              <a:buNone/>
              <a:defRPr sz="1600"/>
            </a:lvl4pPr>
            <a:lvl5pPr marL="1077912" indent="0">
              <a:buNone/>
              <a:defRPr sz="1600"/>
            </a:lvl5pPr>
          </a:lstStyle>
          <a:p>
            <a:pPr lvl="0"/>
            <a:r>
              <a:rPr lang="en-GB" dirty="0" smtClean="0"/>
              <a:t>Chapter subject</a:t>
            </a:r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8"/>
          </p:nvPr>
        </p:nvSpPr>
        <p:spPr>
          <a:xfrm>
            <a:off x="515380" y="1772816"/>
            <a:ext cx="6840000" cy="4284000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  <a:lvl6pPr>
              <a:buClr>
                <a:schemeClr val="bg1"/>
              </a:buClr>
              <a:defRPr>
                <a:solidFill>
                  <a:schemeClr val="bg1"/>
                </a:solidFill>
              </a:defRPr>
            </a:lvl6pPr>
            <a:lvl7pPr>
              <a:buClr>
                <a:schemeClr val="bg1"/>
              </a:buClr>
              <a:defRPr>
                <a:solidFill>
                  <a:schemeClr val="bg1"/>
                </a:solidFill>
              </a:defRPr>
            </a:lvl7pPr>
            <a:lvl8pPr>
              <a:buClr>
                <a:schemeClr val="bg1"/>
              </a:buClr>
              <a:defRPr baseline="0">
                <a:solidFill>
                  <a:schemeClr val="bg1"/>
                </a:solidFill>
              </a:defRPr>
            </a:lvl8pPr>
            <a:lvl9pPr>
              <a:buClr>
                <a:schemeClr val="bg1"/>
              </a:buClr>
              <a:defRPr baseline="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9"/>
          </p:nvPr>
        </p:nvSpPr>
        <p:spPr>
          <a:xfrm>
            <a:off x="7635111" y="1772816"/>
            <a:ext cx="4148268" cy="4284000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13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515380" y="6223000"/>
            <a:ext cx="9936000" cy="12240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540000" algn="l"/>
              </a:tabLst>
              <a:defRPr lang="en-GB" sz="950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GB" dirty="0" smtClean="0"/>
              <a:t>Source, references or external links</a:t>
            </a:r>
            <a:endParaRPr lang="en-GB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 dirty="0" smtClean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  <p:cxnSp>
        <p:nvCxnSpPr>
          <p:cNvPr id="9" name="Straight Connector 8"/>
          <p:cNvCxnSpPr/>
          <p:nvPr userDrawn="1"/>
        </p:nvCxnSpPr>
        <p:spPr bwMode="gray">
          <a:xfrm flipH="1">
            <a:off x="516564" y="6370123"/>
            <a:ext cx="1065600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ooter Placeholder 4"/>
          <p:cNvSpPr txBox="1">
            <a:spLocks/>
          </p:cNvSpPr>
          <p:nvPr userDrawn="1"/>
        </p:nvSpPr>
        <p:spPr bwMode="gray">
          <a:xfrm>
            <a:off x="515380" y="6405149"/>
            <a:ext cx="3884400" cy="264211"/>
          </a:xfrm>
          <a:prstGeom prst="rect">
            <a:avLst/>
          </a:prstGeom>
        </p:spPr>
        <p:txBody>
          <a:bodyPr vert="horz" lIns="0" tIns="0" rIns="0" bIns="0" rtlCol="0" anchor="t"/>
          <a:lstStyle>
            <a:defPPr>
              <a:defRPr lang="sv-SE"/>
            </a:defPPr>
            <a:lvl1pPr marL="0" algn="l" defTabSz="914400" rtl="0" eaLnBrk="1" latinLnBrk="0" hangingPunct="1">
              <a:defRPr sz="950" kern="1200">
                <a:solidFill>
                  <a:srgbClr val="404040"/>
                </a:solidFill>
                <a:latin typeface="+mn-lt"/>
                <a:ea typeface="+mn-ea"/>
                <a:cs typeface="Super Grotesk Offc Pro" panose="020B0504020101020102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smtClean="0">
                <a:solidFill>
                  <a:schemeClr val="bg1"/>
                </a:solidFill>
              </a:rPr>
              <a:t>© King.com Ltd 2017 – Commercially confidential</a:t>
            </a:r>
            <a:endParaRPr lang="en-GB" dirty="0" smtClean="0">
              <a:solidFill>
                <a:schemeClr val="bg1"/>
              </a:solidFill>
              <a:effectLst>
                <a:outerShdw blurRad="50800" dist="50800" dir="5400000" algn="tl">
                  <a:srgbClr val="000000">
                    <a:alpha val="1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45201707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4656">
          <p15:clr>
            <a:srgbClr val="FBAE40"/>
          </p15:clr>
        </p15:guide>
        <p15:guide id="2" pos="4838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-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12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 dirty="0" smtClean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5" name="Text Placeholder 1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15380" y="188395"/>
            <a:ext cx="11268000" cy="287854"/>
          </a:xfrm>
        </p:spPr>
        <p:txBody>
          <a:bodyPr anchor="b"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268288" indent="0">
              <a:buNone/>
              <a:defRPr sz="1600"/>
            </a:lvl2pPr>
            <a:lvl3pPr marL="538162" indent="0">
              <a:buNone/>
              <a:defRPr sz="1600"/>
            </a:lvl3pPr>
            <a:lvl4pPr marL="806450" indent="0">
              <a:buNone/>
              <a:defRPr sz="1600"/>
            </a:lvl4pPr>
            <a:lvl5pPr marL="1077912" indent="0">
              <a:buNone/>
              <a:defRPr sz="1600"/>
            </a:lvl5pPr>
          </a:lstStyle>
          <a:p>
            <a:pPr lvl="0"/>
            <a:r>
              <a:rPr lang="en-GB" dirty="0" smtClean="0"/>
              <a:t>Chapter subject</a:t>
            </a:r>
            <a:endParaRPr lang="en-GB" dirty="0"/>
          </a:p>
        </p:txBody>
      </p:sp>
      <p:sp>
        <p:nvSpPr>
          <p:cNvPr id="6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515380" y="6223000"/>
            <a:ext cx="9936000" cy="12240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540000" algn="l"/>
              </a:tabLst>
              <a:defRPr lang="en-GB" sz="950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GB" dirty="0" smtClean="0"/>
              <a:t>Source, references or external links</a:t>
            </a:r>
            <a:endParaRPr lang="en-GB" dirty="0"/>
          </a:p>
        </p:txBody>
      </p:sp>
      <p:cxnSp>
        <p:nvCxnSpPr>
          <p:cNvPr id="7" name="Straight Connector 6"/>
          <p:cNvCxnSpPr/>
          <p:nvPr userDrawn="1"/>
        </p:nvCxnSpPr>
        <p:spPr bwMode="gray">
          <a:xfrm flipH="1">
            <a:off x="516564" y="6370123"/>
            <a:ext cx="1065600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ooter Placeholder 4"/>
          <p:cNvSpPr txBox="1">
            <a:spLocks/>
          </p:cNvSpPr>
          <p:nvPr userDrawn="1"/>
        </p:nvSpPr>
        <p:spPr bwMode="gray">
          <a:xfrm>
            <a:off x="515380" y="6405149"/>
            <a:ext cx="3884400" cy="264211"/>
          </a:xfrm>
          <a:prstGeom prst="rect">
            <a:avLst/>
          </a:prstGeom>
        </p:spPr>
        <p:txBody>
          <a:bodyPr vert="horz" lIns="0" tIns="0" rIns="0" bIns="0" rtlCol="0" anchor="t"/>
          <a:lstStyle>
            <a:defPPr>
              <a:defRPr lang="sv-SE"/>
            </a:defPPr>
            <a:lvl1pPr marL="0" algn="l" defTabSz="914400" rtl="0" eaLnBrk="1" latinLnBrk="0" hangingPunct="1">
              <a:defRPr sz="950" kern="1200">
                <a:solidFill>
                  <a:srgbClr val="404040"/>
                </a:solidFill>
                <a:latin typeface="+mn-lt"/>
                <a:ea typeface="+mn-ea"/>
                <a:cs typeface="Super Grotesk Offc Pro" panose="020B0504020101020102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smtClean="0">
                <a:solidFill>
                  <a:schemeClr val="bg1"/>
                </a:solidFill>
              </a:rPr>
              <a:t>© King.com Ltd 2017 – Commercially confidential</a:t>
            </a:r>
            <a:endParaRPr lang="en-GB" dirty="0" smtClean="0">
              <a:solidFill>
                <a:schemeClr val="bg1"/>
              </a:solidFill>
              <a:effectLst>
                <a:outerShdw blurRad="50800" dist="50800" dir="5400000" algn="tl">
                  <a:srgbClr val="000000">
                    <a:alpha val="1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218004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15380" y="188395"/>
            <a:ext cx="11268000" cy="287854"/>
          </a:xfrm>
        </p:spPr>
        <p:txBody>
          <a:bodyPr anchor="b">
            <a:noAutofit/>
          </a:bodyPr>
          <a:lstStyle>
            <a:lvl1pPr marL="0" indent="0">
              <a:buNone/>
              <a:defRPr sz="1400" baseline="0">
                <a:solidFill>
                  <a:srgbClr val="464646"/>
                </a:solidFill>
              </a:defRPr>
            </a:lvl1pPr>
            <a:lvl2pPr marL="268288" indent="0">
              <a:buNone/>
              <a:defRPr sz="1600"/>
            </a:lvl2pPr>
            <a:lvl3pPr marL="538162" indent="0">
              <a:buNone/>
              <a:defRPr sz="1600"/>
            </a:lvl3pPr>
            <a:lvl4pPr marL="806450" indent="0">
              <a:buNone/>
              <a:defRPr sz="1600"/>
            </a:lvl4pPr>
            <a:lvl5pPr marL="1077912" indent="0">
              <a:buNone/>
              <a:defRPr sz="1600"/>
            </a:lvl5pPr>
          </a:lstStyle>
          <a:p>
            <a:pPr lvl="0"/>
            <a:r>
              <a:rPr lang="en-GB" dirty="0" smtClean="0"/>
              <a:t>Chapter subject</a:t>
            </a:r>
            <a:endParaRPr lang="en-GB" dirty="0"/>
          </a:p>
        </p:txBody>
      </p:sp>
      <p:sp>
        <p:nvSpPr>
          <p:cNvPr id="9" name="Title 9"/>
          <p:cNvSpPr>
            <a:spLocks noGrp="1"/>
          </p:cNvSpPr>
          <p:nvPr>
            <p:ph type="title"/>
          </p:nvPr>
        </p:nvSpPr>
        <p:spPr>
          <a:xfrm>
            <a:off x="515380" y="2350800"/>
            <a:ext cx="11268000" cy="999645"/>
          </a:xfrm>
        </p:spPr>
        <p:txBody>
          <a:bodyPr anchor="b" anchorCtr="0">
            <a:normAutofit/>
          </a:bodyPr>
          <a:lstStyle>
            <a:lvl1pPr algn="ctr">
              <a:lnSpc>
                <a:spcPct val="90000"/>
              </a:lnSpc>
              <a:defRPr sz="7200" spc="-200" baseline="0"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15380" y="3574800"/>
            <a:ext cx="11268000" cy="2160587"/>
          </a:xfrm>
        </p:spPr>
        <p:txBody>
          <a:bodyPr>
            <a:normAutofit/>
          </a:bodyPr>
          <a:lstStyle>
            <a:lvl1pPr marL="0" indent="0" algn="ctr">
              <a:buNone/>
              <a:defRPr sz="2000" baseline="0">
                <a:solidFill>
                  <a:srgbClr val="464646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GB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GB" dirty="0" smtClean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55935299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bg bwMode="ltGray">
      <p:bgPr>
        <a:gradFill flip="none" rotWithShape="1">
          <a:gsLst>
            <a:gs pos="100000">
              <a:srgbClr val="F0EADF"/>
            </a:gs>
            <a:gs pos="25000">
              <a:schemeClr val="bg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0" y="2708920"/>
            <a:ext cx="12192000" cy="999645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7200" spc="-100" baseline="0">
                <a:solidFill>
                  <a:schemeClr val="bg1"/>
                </a:solidFill>
                <a:ea typeface="+mj-ea"/>
                <a:cs typeface="Super Grotesk Offc Pro" panose="020B0504020101020102" pitchFamily="34" charset="0"/>
              </a:defRPr>
            </a:lvl1pPr>
          </a:lstStyle>
          <a:p>
            <a:pPr lvl="0" algn="ctr"/>
            <a:r>
              <a:rPr lang="en-GB" dirty="0" smtClean="0">
                <a:solidFill>
                  <a:schemeClr val="accent1"/>
                </a:solidFill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683781086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387">
          <p15:clr>
            <a:srgbClr val="FBAE40"/>
          </p15:clr>
        </p15:guide>
        <p15:guide id="2" orient="horz" pos="1525">
          <p15:clr>
            <a:srgbClr val="FBAE40"/>
          </p15:clr>
        </p15:guide>
        <p15:guide id="3" orient="horz" pos="148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bg bwMode="ltGray"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517120" y="2060228"/>
            <a:ext cx="11268000" cy="288652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 smtClean="0"/>
              <a:t>Chapter subject</a:t>
            </a: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517120" y="2429355"/>
            <a:ext cx="11268000" cy="999645"/>
          </a:xfrm>
        </p:spPr>
        <p:txBody>
          <a:bodyPr anchor="t">
            <a:normAutofit/>
          </a:bodyPr>
          <a:lstStyle>
            <a:lvl1pPr>
              <a:lnSpc>
                <a:spcPct val="90000"/>
              </a:lnSpc>
              <a:defRPr sz="7200" spc="-200" baseline="0"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Click to edit Master title style</a:t>
            </a:r>
            <a:endParaRPr lang="en-GB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517120" y="3786188"/>
            <a:ext cx="11268000" cy="216376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268288" indent="0">
              <a:buNone/>
              <a:defRPr/>
            </a:lvl2pPr>
            <a:lvl3pPr marL="538162" indent="0">
              <a:buNone/>
              <a:defRPr/>
            </a:lvl3pPr>
            <a:lvl4pPr marL="806450" indent="0">
              <a:buNone/>
              <a:defRPr/>
            </a:lvl4pPr>
            <a:lvl5pPr marL="1077912" indent="0">
              <a:buNone/>
              <a:defRPr/>
            </a:lvl5pPr>
          </a:lstStyle>
          <a:p>
            <a:pPr lvl="0"/>
            <a:r>
              <a:rPr lang="en-GB" dirty="0" smtClean="0"/>
              <a:t>Click to edit Master text styles</a:t>
            </a:r>
            <a:endParaRPr lang="en-GB" dirty="0"/>
          </a:p>
        </p:txBody>
      </p:sp>
      <p:sp>
        <p:nvSpPr>
          <p:cNvPr id="9" name="Footer Placeholder 4"/>
          <p:cNvSpPr txBox="1">
            <a:spLocks/>
          </p:cNvSpPr>
          <p:nvPr userDrawn="1"/>
        </p:nvSpPr>
        <p:spPr bwMode="gray">
          <a:xfrm>
            <a:off x="512064" y="6405149"/>
            <a:ext cx="3884400" cy="264211"/>
          </a:xfrm>
          <a:prstGeom prst="rect">
            <a:avLst/>
          </a:prstGeom>
        </p:spPr>
        <p:txBody>
          <a:bodyPr vert="horz" lIns="0" tIns="0" rIns="0" bIns="0" rtlCol="0" anchor="t"/>
          <a:lstStyle>
            <a:defPPr>
              <a:defRPr lang="sv-SE"/>
            </a:defPPr>
            <a:lvl1pPr marL="0" algn="l" defTabSz="914400" rtl="0" eaLnBrk="1" latinLnBrk="0" hangingPunct="1">
              <a:defRPr sz="950" kern="1200">
                <a:solidFill>
                  <a:srgbClr val="404040"/>
                </a:solidFill>
                <a:latin typeface="+mn-lt"/>
                <a:ea typeface="+mn-ea"/>
                <a:cs typeface="Super Grotesk Offc Pro" panose="020B0504020101020102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smtClean="0">
                <a:solidFill>
                  <a:schemeClr val="bg1"/>
                </a:solidFill>
              </a:rPr>
              <a:t>© King.com Ltd 2017 – Commercially confidential</a:t>
            </a:r>
            <a:endParaRPr lang="en-GB" dirty="0" smtClean="0">
              <a:solidFill>
                <a:schemeClr val="bg1"/>
              </a:solidFill>
              <a:effectLst>
                <a:outerShdw blurRad="50800" dist="50800" dir="5400000" algn="tl">
                  <a:srgbClr val="000000">
                    <a:alpha val="10000"/>
                  </a:srgbClr>
                </a:outerShdw>
              </a:effectLst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3187212608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387">
          <p15:clr>
            <a:srgbClr val="FBAE40"/>
          </p15:clr>
        </p15:guide>
        <p15:guide id="2" orient="horz" pos="1525">
          <p15:clr>
            <a:srgbClr val="FBAE40"/>
          </p15:clr>
        </p15:guide>
        <p15:guide id="3" orient="horz" pos="148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15380" y="188395"/>
            <a:ext cx="11268000" cy="287854"/>
          </a:xfrm>
        </p:spPr>
        <p:txBody>
          <a:bodyPr anchor="b">
            <a:noAutofit/>
          </a:bodyPr>
          <a:lstStyle>
            <a:lvl1pPr marL="0" indent="0">
              <a:buNone/>
              <a:defRPr sz="1400">
                <a:solidFill>
                  <a:srgbClr val="464646"/>
                </a:solidFill>
              </a:defRPr>
            </a:lvl1pPr>
            <a:lvl2pPr marL="268288" indent="0">
              <a:buNone/>
              <a:defRPr sz="1600"/>
            </a:lvl2pPr>
            <a:lvl3pPr marL="538162" indent="0">
              <a:buNone/>
              <a:defRPr sz="1600"/>
            </a:lvl3pPr>
            <a:lvl4pPr marL="806450" indent="0">
              <a:buNone/>
              <a:defRPr sz="1600"/>
            </a:lvl4pPr>
            <a:lvl5pPr marL="1077912" indent="0">
              <a:buNone/>
              <a:defRPr sz="1600"/>
            </a:lvl5pPr>
          </a:lstStyle>
          <a:p>
            <a:pPr lvl="0"/>
            <a:r>
              <a:rPr lang="en-GB" dirty="0" smtClean="0"/>
              <a:t>Chapter subject</a:t>
            </a:r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380" y="1772816"/>
            <a:ext cx="11268000" cy="4284000"/>
          </a:xfrm>
        </p:spPr>
        <p:txBody>
          <a:bodyPr/>
          <a:lstStyle>
            <a:lvl1pPr>
              <a:defRPr>
                <a:solidFill>
                  <a:srgbClr val="404040"/>
                </a:solidFill>
              </a:defRPr>
            </a:lvl1pPr>
            <a:lvl2pPr>
              <a:defRPr>
                <a:solidFill>
                  <a:srgbClr val="404040"/>
                </a:solidFill>
              </a:defRPr>
            </a:lvl2pPr>
            <a:lvl3pPr>
              <a:defRPr>
                <a:solidFill>
                  <a:srgbClr val="404040"/>
                </a:solidFill>
              </a:defRPr>
            </a:lvl3pPr>
            <a:lvl4pPr>
              <a:defRPr>
                <a:solidFill>
                  <a:srgbClr val="404040"/>
                </a:solidFill>
              </a:defRPr>
            </a:lvl4pPr>
            <a:lvl5pPr>
              <a:defRPr>
                <a:solidFill>
                  <a:srgbClr val="404040"/>
                </a:solidFill>
              </a:defRPr>
            </a:lvl5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8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515380" y="6223000"/>
            <a:ext cx="9936000" cy="12240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540000" algn="l"/>
              </a:tabLst>
              <a:defRPr lang="en-GB" sz="950" dirty="0">
                <a:solidFill>
                  <a:srgbClr val="464646"/>
                </a:solidFill>
              </a:defRPr>
            </a:lvl1pPr>
          </a:lstStyle>
          <a:p>
            <a:pPr marL="0" lvl="0"/>
            <a:r>
              <a:rPr lang="en-GB" dirty="0" smtClean="0"/>
              <a:t>Source, references or external links</a:t>
            </a:r>
            <a:endParaRPr lang="en-GB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endParaRPr lang="en-GB" dirty="0" smtClean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r>
              <a:rPr lang="en-GB" dirty="0" smtClean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961571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15380" y="188395"/>
            <a:ext cx="11268000" cy="287854"/>
          </a:xfrm>
        </p:spPr>
        <p:txBody>
          <a:bodyPr anchor="b">
            <a:noAutofit/>
          </a:bodyPr>
          <a:lstStyle>
            <a:lvl1pPr marL="0" indent="0">
              <a:buNone/>
              <a:defRPr sz="1400">
                <a:solidFill>
                  <a:srgbClr val="464646"/>
                </a:solidFill>
              </a:defRPr>
            </a:lvl1pPr>
            <a:lvl2pPr marL="268288" indent="0">
              <a:buNone/>
              <a:defRPr sz="1600"/>
            </a:lvl2pPr>
            <a:lvl3pPr marL="538162" indent="0">
              <a:buNone/>
              <a:defRPr sz="1600"/>
            </a:lvl3pPr>
            <a:lvl4pPr marL="806450" indent="0">
              <a:buNone/>
              <a:defRPr sz="1600"/>
            </a:lvl4pPr>
            <a:lvl5pPr marL="1077912" indent="0">
              <a:buNone/>
              <a:defRPr sz="1600"/>
            </a:lvl5pPr>
          </a:lstStyle>
          <a:p>
            <a:pPr lvl="0"/>
            <a:r>
              <a:rPr lang="en-GB" dirty="0" smtClean="0"/>
              <a:t>Chapter subject</a:t>
            </a:r>
            <a:endParaRPr lang="en-GB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5380" y="1772816"/>
            <a:ext cx="5436000" cy="4284000"/>
          </a:xfrm>
        </p:spPr>
        <p:txBody>
          <a:bodyPr/>
          <a:lstStyle>
            <a:lvl1pPr>
              <a:defRPr sz="2200">
                <a:solidFill>
                  <a:srgbClr val="464646"/>
                </a:solidFill>
              </a:defRPr>
            </a:lvl1pPr>
            <a:lvl2pPr>
              <a:defRPr sz="2000">
                <a:solidFill>
                  <a:srgbClr val="464646"/>
                </a:solidFill>
              </a:defRPr>
            </a:lvl2pPr>
            <a:lvl3pPr>
              <a:defRPr sz="1800">
                <a:solidFill>
                  <a:srgbClr val="464646"/>
                </a:solidFill>
              </a:defRPr>
            </a:lvl3pPr>
            <a:lvl4pPr>
              <a:defRPr sz="1800">
                <a:solidFill>
                  <a:srgbClr val="464646"/>
                </a:solidFill>
              </a:defRPr>
            </a:lvl4pPr>
            <a:lvl5pPr>
              <a:defRPr sz="1800">
                <a:solidFill>
                  <a:srgbClr val="46464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47380" y="1772816"/>
            <a:ext cx="5436000" cy="4284000"/>
          </a:xfrm>
        </p:spPr>
        <p:txBody>
          <a:bodyPr/>
          <a:lstStyle>
            <a:lvl1pPr>
              <a:defRPr sz="2200">
                <a:solidFill>
                  <a:srgbClr val="464646"/>
                </a:solidFill>
              </a:defRPr>
            </a:lvl1pPr>
            <a:lvl2pPr>
              <a:defRPr sz="2000">
                <a:solidFill>
                  <a:srgbClr val="464646"/>
                </a:solidFill>
              </a:defRPr>
            </a:lvl2pPr>
            <a:lvl3pPr>
              <a:defRPr sz="1800">
                <a:solidFill>
                  <a:srgbClr val="464646"/>
                </a:solidFill>
              </a:defRPr>
            </a:lvl3pPr>
            <a:lvl4pPr>
              <a:defRPr sz="1800">
                <a:solidFill>
                  <a:srgbClr val="464646"/>
                </a:solidFill>
              </a:defRPr>
            </a:lvl4pPr>
            <a:lvl5pPr>
              <a:defRPr sz="1800">
                <a:solidFill>
                  <a:srgbClr val="46464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9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515380" y="6223000"/>
            <a:ext cx="9936000" cy="12240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540000" algn="l"/>
              </a:tabLst>
              <a:defRPr lang="en-GB" sz="950" dirty="0">
                <a:solidFill>
                  <a:srgbClr val="464646"/>
                </a:solidFill>
              </a:defRPr>
            </a:lvl1pPr>
          </a:lstStyle>
          <a:p>
            <a:pPr marL="0" lvl="0"/>
            <a:r>
              <a:rPr lang="en-GB" dirty="0" smtClean="0"/>
              <a:t>Source, references or external links</a:t>
            </a:r>
            <a:endParaRPr lang="en-GB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endParaRPr lang="en-GB" dirty="0" smtClean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r>
              <a:rPr lang="en-GB" dirty="0" smtClean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662590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15380" y="188395"/>
            <a:ext cx="11268000" cy="287854"/>
          </a:xfrm>
        </p:spPr>
        <p:txBody>
          <a:bodyPr anchor="b">
            <a:noAutofit/>
          </a:bodyPr>
          <a:lstStyle>
            <a:lvl1pPr marL="0" indent="0">
              <a:buNone/>
              <a:defRPr sz="1400">
                <a:solidFill>
                  <a:srgbClr val="464646"/>
                </a:solidFill>
              </a:defRPr>
            </a:lvl1pPr>
            <a:lvl2pPr marL="268288" indent="0">
              <a:buNone/>
              <a:defRPr sz="1600"/>
            </a:lvl2pPr>
            <a:lvl3pPr marL="538162" indent="0">
              <a:buNone/>
              <a:defRPr sz="1600"/>
            </a:lvl3pPr>
            <a:lvl4pPr marL="806450" indent="0">
              <a:buNone/>
              <a:defRPr sz="1600"/>
            </a:lvl4pPr>
            <a:lvl5pPr marL="1077912" indent="0">
              <a:buNone/>
              <a:defRPr sz="1600"/>
            </a:lvl5pPr>
          </a:lstStyle>
          <a:p>
            <a:pPr lvl="0"/>
            <a:r>
              <a:rPr lang="en-GB" dirty="0" smtClean="0"/>
              <a:t>Chapter subject</a:t>
            </a:r>
            <a:endParaRPr lang="en-GB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5380" y="1772816"/>
            <a:ext cx="3564000" cy="4284000"/>
          </a:xfrm>
        </p:spPr>
        <p:txBody>
          <a:bodyPr/>
          <a:lstStyle>
            <a:lvl1pPr>
              <a:defRPr sz="2200">
                <a:solidFill>
                  <a:srgbClr val="464646"/>
                </a:solidFill>
              </a:defRPr>
            </a:lvl1pPr>
            <a:lvl2pPr>
              <a:defRPr sz="2000">
                <a:solidFill>
                  <a:srgbClr val="464646"/>
                </a:solidFill>
              </a:defRPr>
            </a:lvl2pPr>
            <a:lvl3pPr>
              <a:defRPr sz="1800">
                <a:solidFill>
                  <a:srgbClr val="464646"/>
                </a:solidFill>
              </a:defRPr>
            </a:lvl3pPr>
            <a:lvl4pPr>
              <a:defRPr sz="1800">
                <a:solidFill>
                  <a:srgbClr val="464646"/>
                </a:solidFill>
              </a:defRPr>
            </a:lvl4pPr>
            <a:lvl5pPr>
              <a:defRPr sz="1800">
                <a:solidFill>
                  <a:srgbClr val="46464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67380" y="1772816"/>
            <a:ext cx="3564000" cy="4284000"/>
          </a:xfrm>
        </p:spPr>
        <p:txBody>
          <a:bodyPr/>
          <a:lstStyle>
            <a:lvl1pPr>
              <a:defRPr sz="2200">
                <a:solidFill>
                  <a:srgbClr val="464646"/>
                </a:solidFill>
              </a:defRPr>
            </a:lvl1pPr>
            <a:lvl2pPr>
              <a:defRPr sz="2000">
                <a:solidFill>
                  <a:srgbClr val="464646"/>
                </a:solidFill>
              </a:defRPr>
            </a:lvl2pPr>
            <a:lvl3pPr>
              <a:defRPr sz="1800">
                <a:solidFill>
                  <a:srgbClr val="464646"/>
                </a:solidFill>
              </a:defRPr>
            </a:lvl3pPr>
            <a:lvl4pPr>
              <a:defRPr sz="1800">
                <a:solidFill>
                  <a:srgbClr val="464646"/>
                </a:solidFill>
              </a:defRPr>
            </a:lvl4pPr>
            <a:lvl5pPr>
              <a:defRPr sz="1800">
                <a:solidFill>
                  <a:srgbClr val="46464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10" name="Content Placeholder 3"/>
          <p:cNvSpPr>
            <a:spLocks noGrp="1"/>
          </p:cNvSpPr>
          <p:nvPr>
            <p:ph sz="half" idx="18"/>
          </p:nvPr>
        </p:nvSpPr>
        <p:spPr>
          <a:xfrm>
            <a:off x="8219380" y="1772816"/>
            <a:ext cx="3564000" cy="4284000"/>
          </a:xfrm>
        </p:spPr>
        <p:txBody>
          <a:bodyPr/>
          <a:lstStyle>
            <a:lvl1pPr>
              <a:defRPr sz="2200">
                <a:solidFill>
                  <a:srgbClr val="464646"/>
                </a:solidFill>
              </a:defRPr>
            </a:lvl1pPr>
            <a:lvl2pPr>
              <a:defRPr sz="2000">
                <a:solidFill>
                  <a:srgbClr val="464646"/>
                </a:solidFill>
              </a:defRPr>
            </a:lvl2pPr>
            <a:lvl3pPr>
              <a:defRPr sz="1800">
                <a:solidFill>
                  <a:srgbClr val="464646"/>
                </a:solidFill>
              </a:defRPr>
            </a:lvl3pPr>
            <a:lvl4pPr>
              <a:defRPr sz="1800">
                <a:solidFill>
                  <a:srgbClr val="464646"/>
                </a:solidFill>
              </a:defRPr>
            </a:lvl4pPr>
            <a:lvl5pPr>
              <a:defRPr sz="1800">
                <a:solidFill>
                  <a:srgbClr val="46464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13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515380" y="6223000"/>
            <a:ext cx="9936000" cy="12240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540000" algn="l"/>
              </a:tabLst>
              <a:defRPr lang="en-GB" sz="950" dirty="0">
                <a:solidFill>
                  <a:srgbClr val="464646"/>
                </a:solidFill>
              </a:defRPr>
            </a:lvl1pPr>
          </a:lstStyle>
          <a:p>
            <a:pPr marL="0" lvl="0"/>
            <a:r>
              <a:rPr lang="en-GB" dirty="0" smtClean="0"/>
              <a:t>Source, references or external links</a:t>
            </a:r>
            <a:endParaRPr lang="en-GB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endParaRPr lang="en-GB" dirty="0" smtClean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r>
              <a:rPr lang="en-GB" dirty="0" smtClean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899926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515380" y="188395"/>
            <a:ext cx="11268000" cy="287854"/>
          </a:xfrm>
        </p:spPr>
        <p:txBody>
          <a:bodyPr anchor="b">
            <a:noAutofit/>
          </a:bodyPr>
          <a:lstStyle>
            <a:lvl1pPr marL="0" indent="0">
              <a:buNone/>
              <a:defRPr sz="1400">
                <a:solidFill>
                  <a:srgbClr val="464646"/>
                </a:solidFill>
              </a:defRPr>
            </a:lvl1pPr>
            <a:lvl2pPr marL="268288" indent="0">
              <a:buNone/>
              <a:defRPr sz="1600"/>
            </a:lvl2pPr>
            <a:lvl3pPr marL="538162" indent="0">
              <a:buNone/>
              <a:defRPr sz="1600"/>
            </a:lvl3pPr>
            <a:lvl4pPr marL="806450" indent="0">
              <a:buNone/>
              <a:defRPr sz="1600"/>
            </a:lvl4pPr>
            <a:lvl5pPr marL="1077912" indent="0">
              <a:buNone/>
              <a:defRPr sz="1600"/>
            </a:lvl5pPr>
          </a:lstStyle>
          <a:p>
            <a:pPr lvl="0"/>
            <a:r>
              <a:rPr lang="en-GB" dirty="0" smtClean="0"/>
              <a:t>Chapter subject</a:t>
            </a:r>
            <a:endParaRPr lang="en-GB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5380" y="1772816"/>
            <a:ext cx="5472000" cy="2052000"/>
          </a:xfrm>
        </p:spPr>
        <p:txBody>
          <a:bodyPr anchor="ctr" anchorCtr="0"/>
          <a:lstStyle>
            <a:lvl1pPr algn="l">
              <a:defRPr sz="2200">
                <a:solidFill>
                  <a:srgbClr val="464646"/>
                </a:solidFill>
              </a:defRPr>
            </a:lvl1pPr>
            <a:lvl2pPr algn="l">
              <a:defRPr sz="2000">
                <a:solidFill>
                  <a:srgbClr val="464646"/>
                </a:solidFill>
              </a:defRPr>
            </a:lvl2pPr>
            <a:lvl3pPr algn="l">
              <a:defRPr sz="1800">
                <a:solidFill>
                  <a:srgbClr val="464646"/>
                </a:solidFill>
              </a:defRPr>
            </a:lvl3pPr>
            <a:lvl4pPr algn="l">
              <a:defRPr sz="1800">
                <a:solidFill>
                  <a:srgbClr val="464646"/>
                </a:solidFill>
              </a:defRPr>
            </a:lvl4pPr>
            <a:lvl5pPr algn="l">
              <a:defRPr sz="1800">
                <a:solidFill>
                  <a:srgbClr val="46464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5777" y="1772816"/>
            <a:ext cx="5472000" cy="2052000"/>
          </a:xfrm>
        </p:spPr>
        <p:txBody>
          <a:bodyPr anchor="ctr" anchorCtr="0"/>
          <a:lstStyle>
            <a:lvl1pPr algn="l">
              <a:defRPr sz="2200">
                <a:solidFill>
                  <a:srgbClr val="464646"/>
                </a:solidFill>
              </a:defRPr>
            </a:lvl1pPr>
            <a:lvl2pPr algn="l">
              <a:defRPr sz="2000">
                <a:solidFill>
                  <a:srgbClr val="464646"/>
                </a:solidFill>
              </a:defRPr>
            </a:lvl2pPr>
            <a:lvl3pPr algn="l">
              <a:defRPr sz="1800">
                <a:solidFill>
                  <a:srgbClr val="464646"/>
                </a:solidFill>
              </a:defRPr>
            </a:lvl3pPr>
            <a:lvl4pPr algn="l">
              <a:defRPr sz="1800">
                <a:solidFill>
                  <a:srgbClr val="464646"/>
                </a:solidFill>
              </a:defRPr>
            </a:lvl4pPr>
            <a:lvl5pPr algn="l">
              <a:defRPr sz="1800">
                <a:solidFill>
                  <a:srgbClr val="46464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sz="half" idx="15"/>
          </p:nvPr>
        </p:nvSpPr>
        <p:spPr>
          <a:xfrm>
            <a:off x="515380" y="3999268"/>
            <a:ext cx="5472000" cy="2052000"/>
          </a:xfrm>
        </p:spPr>
        <p:txBody>
          <a:bodyPr anchor="ctr" anchorCtr="0"/>
          <a:lstStyle>
            <a:lvl1pPr algn="l">
              <a:defRPr sz="2200">
                <a:solidFill>
                  <a:srgbClr val="464646"/>
                </a:solidFill>
              </a:defRPr>
            </a:lvl1pPr>
            <a:lvl2pPr algn="l">
              <a:defRPr sz="2000">
                <a:solidFill>
                  <a:srgbClr val="464646"/>
                </a:solidFill>
              </a:defRPr>
            </a:lvl2pPr>
            <a:lvl3pPr algn="l">
              <a:defRPr sz="1800">
                <a:solidFill>
                  <a:srgbClr val="464646"/>
                </a:solidFill>
              </a:defRPr>
            </a:lvl3pPr>
            <a:lvl4pPr algn="l">
              <a:defRPr sz="1800">
                <a:solidFill>
                  <a:srgbClr val="464646"/>
                </a:solidFill>
              </a:defRPr>
            </a:lvl4pPr>
            <a:lvl5pPr algn="l">
              <a:defRPr sz="1800">
                <a:solidFill>
                  <a:srgbClr val="46464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12" name="Content Placeholder 3"/>
          <p:cNvSpPr>
            <a:spLocks noGrp="1"/>
          </p:cNvSpPr>
          <p:nvPr>
            <p:ph sz="half" idx="16"/>
          </p:nvPr>
        </p:nvSpPr>
        <p:spPr>
          <a:xfrm>
            <a:off x="6315777" y="3999268"/>
            <a:ext cx="5472000" cy="2052000"/>
          </a:xfrm>
        </p:spPr>
        <p:txBody>
          <a:bodyPr anchor="ctr" anchorCtr="0"/>
          <a:lstStyle>
            <a:lvl1pPr algn="l">
              <a:defRPr sz="2200">
                <a:solidFill>
                  <a:srgbClr val="464646"/>
                </a:solidFill>
              </a:defRPr>
            </a:lvl1pPr>
            <a:lvl2pPr algn="l">
              <a:defRPr sz="2000">
                <a:solidFill>
                  <a:srgbClr val="464646"/>
                </a:solidFill>
              </a:defRPr>
            </a:lvl2pPr>
            <a:lvl3pPr algn="l">
              <a:defRPr sz="1800">
                <a:solidFill>
                  <a:srgbClr val="464646"/>
                </a:solidFill>
              </a:defRPr>
            </a:lvl3pPr>
            <a:lvl4pPr algn="l">
              <a:defRPr sz="1800">
                <a:solidFill>
                  <a:srgbClr val="464646"/>
                </a:solidFill>
              </a:defRPr>
            </a:lvl4pPr>
            <a:lvl5pPr algn="l">
              <a:defRPr sz="1800">
                <a:solidFill>
                  <a:srgbClr val="46464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14" name="Text Placeholder 14"/>
          <p:cNvSpPr>
            <a:spLocks noGrp="1"/>
          </p:cNvSpPr>
          <p:nvPr>
            <p:ph type="body" sz="quarter" idx="20" hasCustomPrompt="1"/>
          </p:nvPr>
        </p:nvSpPr>
        <p:spPr>
          <a:xfrm>
            <a:off x="515380" y="6223000"/>
            <a:ext cx="9936000" cy="12240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540000" algn="l"/>
              </a:tabLst>
              <a:defRPr lang="en-GB" sz="950" dirty="0">
                <a:solidFill>
                  <a:srgbClr val="464646"/>
                </a:solidFill>
              </a:defRPr>
            </a:lvl1pPr>
          </a:lstStyle>
          <a:p>
            <a:pPr marL="0" lvl="0"/>
            <a:r>
              <a:rPr lang="en-GB" dirty="0" smtClean="0"/>
              <a:t>Source, references or external links</a:t>
            </a:r>
            <a:endParaRPr lang="en-GB" dirty="0"/>
          </a:p>
        </p:txBody>
      </p:sp>
      <p:cxnSp>
        <p:nvCxnSpPr>
          <p:cNvPr id="13" name="Straight Connector 12"/>
          <p:cNvCxnSpPr/>
          <p:nvPr userDrawn="1"/>
        </p:nvCxnSpPr>
        <p:spPr bwMode="gray">
          <a:xfrm>
            <a:off x="6160470" y="1772816"/>
            <a:ext cx="0" cy="4286090"/>
          </a:xfrm>
          <a:prstGeom prst="line">
            <a:avLst/>
          </a:prstGeom>
          <a:ln w="12700">
            <a:solidFill>
              <a:schemeClr val="accent5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 userDrawn="1"/>
        </p:nvCxnSpPr>
        <p:spPr bwMode="gray">
          <a:xfrm flipH="1">
            <a:off x="515380" y="3906017"/>
            <a:ext cx="11268000" cy="1"/>
          </a:xfrm>
          <a:prstGeom prst="line">
            <a:avLst/>
          </a:prstGeom>
          <a:ln w="12700">
            <a:solidFill>
              <a:schemeClr val="accent5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ooter Placeholder 20"/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endParaRPr lang="en-GB" dirty="0" smtClean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r>
              <a:rPr lang="en-GB" dirty="0" smtClean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826245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 Contents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515380" y="188395"/>
            <a:ext cx="11268000" cy="287854"/>
          </a:xfrm>
        </p:spPr>
        <p:txBody>
          <a:bodyPr anchor="b">
            <a:noAutofit/>
          </a:bodyPr>
          <a:lstStyle>
            <a:lvl1pPr marL="0" indent="0">
              <a:buNone/>
              <a:defRPr sz="1400">
                <a:solidFill>
                  <a:srgbClr val="464646"/>
                </a:solidFill>
              </a:defRPr>
            </a:lvl1pPr>
            <a:lvl2pPr marL="268288" indent="0">
              <a:buNone/>
              <a:defRPr sz="1600"/>
            </a:lvl2pPr>
            <a:lvl3pPr marL="538162" indent="0">
              <a:buNone/>
              <a:defRPr sz="1600"/>
            </a:lvl3pPr>
            <a:lvl4pPr marL="806450" indent="0">
              <a:buNone/>
              <a:defRPr sz="1600"/>
            </a:lvl4pPr>
            <a:lvl5pPr marL="1077912" indent="0">
              <a:buNone/>
              <a:defRPr sz="1600"/>
            </a:lvl5pPr>
          </a:lstStyle>
          <a:p>
            <a:pPr lvl="0"/>
            <a:r>
              <a:rPr lang="en-GB" dirty="0" smtClean="0"/>
              <a:t>Chapter subject</a:t>
            </a:r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15380" y="476248"/>
            <a:ext cx="11268000" cy="396000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/>
            </a:lvl1pPr>
          </a:lstStyle>
          <a:p>
            <a:r>
              <a:rPr lang="en-GB" dirty="0" smtClean="0"/>
              <a:t>Click to edit Master title style</a:t>
            </a:r>
            <a:endParaRPr lang="en-GB" dirty="0"/>
          </a:p>
        </p:txBody>
      </p:sp>
      <p:sp>
        <p:nvSpPr>
          <p:cNvPr id="31" name="Picture Placeholder 37"/>
          <p:cNvSpPr>
            <a:spLocks noGrp="1"/>
          </p:cNvSpPr>
          <p:nvPr>
            <p:ph type="pic" sz="quarter" idx="16"/>
          </p:nvPr>
        </p:nvSpPr>
        <p:spPr>
          <a:xfrm>
            <a:off x="515380" y="916759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GB" dirty="0" smtClean="0"/>
              <a:t>Click icon to add picture</a:t>
            </a:r>
            <a:endParaRPr lang="en-GB" dirty="0"/>
          </a:p>
        </p:txBody>
      </p:sp>
      <p:sp>
        <p:nvSpPr>
          <p:cNvPr id="32" name="Text Placeholder 7"/>
          <p:cNvSpPr>
            <a:spLocks noGrp="1"/>
          </p:cNvSpPr>
          <p:nvPr>
            <p:ph type="body" sz="quarter" idx="29"/>
          </p:nvPr>
        </p:nvSpPr>
        <p:spPr>
          <a:xfrm>
            <a:off x="515380" y="21096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rgbClr val="464646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  <p:sp>
        <p:nvSpPr>
          <p:cNvPr id="33" name="Picture Placeholder 37"/>
          <p:cNvSpPr>
            <a:spLocks noGrp="1"/>
          </p:cNvSpPr>
          <p:nvPr>
            <p:ph type="pic" sz="quarter" idx="17"/>
          </p:nvPr>
        </p:nvSpPr>
        <p:spPr>
          <a:xfrm>
            <a:off x="3407701" y="916759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GB" dirty="0" smtClean="0"/>
              <a:t>Click icon to add picture</a:t>
            </a:r>
            <a:endParaRPr lang="en-GB" dirty="0"/>
          </a:p>
        </p:txBody>
      </p:sp>
      <p:sp>
        <p:nvSpPr>
          <p:cNvPr id="34" name="Text Placeholder 7"/>
          <p:cNvSpPr>
            <a:spLocks noGrp="1"/>
          </p:cNvSpPr>
          <p:nvPr>
            <p:ph type="body" sz="quarter" idx="30"/>
          </p:nvPr>
        </p:nvSpPr>
        <p:spPr>
          <a:xfrm>
            <a:off x="3407701" y="21096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rgbClr val="464646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  <p:sp>
        <p:nvSpPr>
          <p:cNvPr id="35" name="Picture Placeholder 37"/>
          <p:cNvSpPr>
            <a:spLocks noGrp="1"/>
          </p:cNvSpPr>
          <p:nvPr>
            <p:ph type="pic" sz="quarter" idx="18"/>
          </p:nvPr>
        </p:nvSpPr>
        <p:spPr>
          <a:xfrm>
            <a:off x="6300022" y="916759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GB" dirty="0" smtClean="0"/>
              <a:t>Click icon to add picture</a:t>
            </a:r>
            <a:endParaRPr lang="en-GB" dirty="0"/>
          </a:p>
        </p:txBody>
      </p:sp>
      <p:sp>
        <p:nvSpPr>
          <p:cNvPr id="36" name="Text Placeholder 7"/>
          <p:cNvSpPr>
            <a:spLocks noGrp="1"/>
          </p:cNvSpPr>
          <p:nvPr>
            <p:ph type="body" sz="quarter" idx="28"/>
          </p:nvPr>
        </p:nvSpPr>
        <p:spPr>
          <a:xfrm>
            <a:off x="6300022" y="21096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rgbClr val="464646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  <p:sp>
        <p:nvSpPr>
          <p:cNvPr id="37" name="Picture Placeholder 37"/>
          <p:cNvSpPr>
            <a:spLocks noGrp="1"/>
          </p:cNvSpPr>
          <p:nvPr>
            <p:ph type="pic" sz="quarter" idx="19"/>
          </p:nvPr>
        </p:nvSpPr>
        <p:spPr>
          <a:xfrm>
            <a:off x="9192344" y="916759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GB" dirty="0" smtClean="0"/>
              <a:t>Click icon to add picture</a:t>
            </a:r>
            <a:endParaRPr lang="en-GB" dirty="0"/>
          </a:p>
        </p:txBody>
      </p:sp>
      <p:sp>
        <p:nvSpPr>
          <p:cNvPr id="38" name="Text Placeholder 7"/>
          <p:cNvSpPr>
            <a:spLocks noGrp="1"/>
          </p:cNvSpPr>
          <p:nvPr>
            <p:ph type="body" sz="quarter" idx="31"/>
          </p:nvPr>
        </p:nvSpPr>
        <p:spPr>
          <a:xfrm>
            <a:off x="9192344" y="21096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rgbClr val="464646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  <p:sp>
        <p:nvSpPr>
          <p:cNvPr id="39" name="Picture Placeholder 37"/>
          <p:cNvSpPr>
            <a:spLocks noGrp="1"/>
          </p:cNvSpPr>
          <p:nvPr>
            <p:ph type="pic" sz="quarter" idx="20"/>
          </p:nvPr>
        </p:nvSpPr>
        <p:spPr>
          <a:xfrm>
            <a:off x="515380" y="2648200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GB" dirty="0" smtClean="0"/>
              <a:t>Click icon to add picture</a:t>
            </a:r>
            <a:endParaRPr lang="en-GB" dirty="0"/>
          </a:p>
        </p:txBody>
      </p:sp>
      <p:sp>
        <p:nvSpPr>
          <p:cNvPr id="40" name="Text Placeholder 7"/>
          <p:cNvSpPr>
            <a:spLocks noGrp="1"/>
          </p:cNvSpPr>
          <p:nvPr>
            <p:ph type="body" sz="quarter" idx="33"/>
          </p:nvPr>
        </p:nvSpPr>
        <p:spPr>
          <a:xfrm>
            <a:off x="515380" y="38232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rgbClr val="464646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  <p:sp>
        <p:nvSpPr>
          <p:cNvPr id="41" name="Picture Placeholder 37"/>
          <p:cNvSpPr>
            <a:spLocks noGrp="1"/>
          </p:cNvSpPr>
          <p:nvPr>
            <p:ph type="pic" sz="quarter" idx="26"/>
          </p:nvPr>
        </p:nvSpPr>
        <p:spPr>
          <a:xfrm>
            <a:off x="3407701" y="2648200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GB" dirty="0" smtClean="0"/>
              <a:t>Click icon to add picture</a:t>
            </a:r>
            <a:endParaRPr lang="en-GB" dirty="0"/>
          </a:p>
        </p:txBody>
      </p:sp>
      <p:sp>
        <p:nvSpPr>
          <p:cNvPr id="42" name="Text Placeholder 7"/>
          <p:cNvSpPr>
            <a:spLocks noGrp="1"/>
          </p:cNvSpPr>
          <p:nvPr>
            <p:ph type="body" sz="quarter" idx="34"/>
          </p:nvPr>
        </p:nvSpPr>
        <p:spPr>
          <a:xfrm>
            <a:off x="3407701" y="38232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rgbClr val="464646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  <p:sp>
        <p:nvSpPr>
          <p:cNvPr id="43" name="Picture Placeholder 37"/>
          <p:cNvSpPr>
            <a:spLocks noGrp="1"/>
          </p:cNvSpPr>
          <p:nvPr>
            <p:ph type="pic" sz="quarter" idx="27"/>
          </p:nvPr>
        </p:nvSpPr>
        <p:spPr>
          <a:xfrm>
            <a:off x="6300022" y="2648200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GB" dirty="0" smtClean="0"/>
              <a:t>Click icon to add picture</a:t>
            </a:r>
            <a:endParaRPr lang="en-GB" dirty="0"/>
          </a:p>
        </p:txBody>
      </p:sp>
      <p:sp>
        <p:nvSpPr>
          <p:cNvPr id="44" name="Text Placeholder 7"/>
          <p:cNvSpPr>
            <a:spLocks noGrp="1"/>
          </p:cNvSpPr>
          <p:nvPr>
            <p:ph type="body" sz="quarter" idx="32"/>
          </p:nvPr>
        </p:nvSpPr>
        <p:spPr>
          <a:xfrm>
            <a:off x="6300022" y="38232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rgbClr val="464646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  <p:sp>
        <p:nvSpPr>
          <p:cNvPr id="45" name="Picture Placeholder 37"/>
          <p:cNvSpPr>
            <a:spLocks noGrp="1"/>
          </p:cNvSpPr>
          <p:nvPr>
            <p:ph type="pic" sz="quarter" idx="21"/>
          </p:nvPr>
        </p:nvSpPr>
        <p:spPr>
          <a:xfrm>
            <a:off x="9192344" y="2648200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GB" dirty="0" smtClean="0"/>
              <a:t>Click icon to add picture</a:t>
            </a:r>
            <a:endParaRPr lang="en-GB" dirty="0"/>
          </a:p>
        </p:txBody>
      </p:sp>
      <p:sp>
        <p:nvSpPr>
          <p:cNvPr id="46" name="Text Placeholder 7"/>
          <p:cNvSpPr>
            <a:spLocks noGrp="1"/>
          </p:cNvSpPr>
          <p:nvPr>
            <p:ph type="body" sz="quarter" idx="35"/>
          </p:nvPr>
        </p:nvSpPr>
        <p:spPr>
          <a:xfrm>
            <a:off x="9192344" y="38232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rgbClr val="464646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  <p:sp>
        <p:nvSpPr>
          <p:cNvPr id="47" name="Picture Placeholder 37"/>
          <p:cNvSpPr>
            <a:spLocks noGrp="1"/>
          </p:cNvSpPr>
          <p:nvPr>
            <p:ph type="pic" sz="quarter" idx="22"/>
          </p:nvPr>
        </p:nvSpPr>
        <p:spPr>
          <a:xfrm>
            <a:off x="515380" y="4362530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GB" dirty="0" smtClean="0"/>
              <a:t>Click icon to add picture</a:t>
            </a:r>
            <a:endParaRPr lang="en-GB" dirty="0"/>
          </a:p>
        </p:txBody>
      </p:sp>
      <p:sp>
        <p:nvSpPr>
          <p:cNvPr id="48" name="Text Placeholder 7"/>
          <p:cNvSpPr>
            <a:spLocks noGrp="1"/>
          </p:cNvSpPr>
          <p:nvPr>
            <p:ph type="body" sz="quarter" idx="37"/>
          </p:nvPr>
        </p:nvSpPr>
        <p:spPr>
          <a:xfrm>
            <a:off x="515380" y="55476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rgbClr val="464646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  <p:sp>
        <p:nvSpPr>
          <p:cNvPr id="49" name="Picture Placeholder 37"/>
          <p:cNvSpPr>
            <a:spLocks noGrp="1"/>
          </p:cNvSpPr>
          <p:nvPr>
            <p:ph type="pic" sz="quarter" idx="23"/>
          </p:nvPr>
        </p:nvSpPr>
        <p:spPr>
          <a:xfrm>
            <a:off x="3407701" y="4362530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GB" dirty="0" smtClean="0"/>
              <a:t>Click icon to add picture</a:t>
            </a:r>
            <a:endParaRPr lang="en-GB" dirty="0"/>
          </a:p>
        </p:txBody>
      </p:sp>
      <p:sp>
        <p:nvSpPr>
          <p:cNvPr id="50" name="Text Placeholder 7"/>
          <p:cNvSpPr>
            <a:spLocks noGrp="1"/>
          </p:cNvSpPr>
          <p:nvPr>
            <p:ph type="body" sz="quarter" idx="38"/>
          </p:nvPr>
        </p:nvSpPr>
        <p:spPr>
          <a:xfrm>
            <a:off x="3407701" y="55476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rgbClr val="464646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  <p:sp>
        <p:nvSpPr>
          <p:cNvPr id="51" name="Picture Placeholder 37"/>
          <p:cNvSpPr>
            <a:spLocks noGrp="1"/>
          </p:cNvSpPr>
          <p:nvPr>
            <p:ph type="pic" sz="quarter" idx="24"/>
          </p:nvPr>
        </p:nvSpPr>
        <p:spPr>
          <a:xfrm>
            <a:off x="6300022" y="4365938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GB" dirty="0" smtClean="0"/>
              <a:t>Click icon to add picture</a:t>
            </a:r>
            <a:endParaRPr lang="en-GB" dirty="0"/>
          </a:p>
        </p:txBody>
      </p:sp>
      <p:sp>
        <p:nvSpPr>
          <p:cNvPr id="52" name="Text Placeholder 7"/>
          <p:cNvSpPr>
            <a:spLocks noGrp="1"/>
          </p:cNvSpPr>
          <p:nvPr>
            <p:ph type="body" sz="quarter" idx="36"/>
          </p:nvPr>
        </p:nvSpPr>
        <p:spPr>
          <a:xfrm>
            <a:off x="6300022" y="55476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rgbClr val="464646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  <p:sp>
        <p:nvSpPr>
          <p:cNvPr id="53" name="Picture Placeholder 37"/>
          <p:cNvSpPr>
            <a:spLocks noGrp="1"/>
          </p:cNvSpPr>
          <p:nvPr>
            <p:ph type="pic" sz="quarter" idx="25"/>
          </p:nvPr>
        </p:nvSpPr>
        <p:spPr>
          <a:xfrm>
            <a:off x="9192344" y="4362530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GB" dirty="0" smtClean="0"/>
              <a:t>Click icon to add picture</a:t>
            </a:r>
            <a:endParaRPr lang="en-GB" dirty="0"/>
          </a:p>
        </p:txBody>
      </p:sp>
      <p:sp>
        <p:nvSpPr>
          <p:cNvPr id="54" name="Text Placeholder 7"/>
          <p:cNvSpPr>
            <a:spLocks noGrp="1"/>
          </p:cNvSpPr>
          <p:nvPr>
            <p:ph type="body" sz="quarter" idx="39"/>
          </p:nvPr>
        </p:nvSpPr>
        <p:spPr>
          <a:xfrm>
            <a:off x="9192344" y="55476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rgbClr val="464646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  <p:sp>
        <p:nvSpPr>
          <p:cNvPr id="105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515380" y="6223000"/>
            <a:ext cx="9936000" cy="12240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540000" algn="l"/>
              </a:tabLst>
              <a:defRPr lang="en-GB" sz="950" dirty="0">
                <a:solidFill>
                  <a:srgbClr val="464646"/>
                </a:solidFill>
              </a:defRPr>
            </a:lvl1pPr>
          </a:lstStyle>
          <a:p>
            <a:pPr marL="0" lvl="0"/>
            <a:r>
              <a:rPr lang="en-GB" dirty="0" smtClean="0"/>
              <a:t>Source, references or external links</a:t>
            </a:r>
            <a:endParaRPr lang="en-GB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41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endParaRPr lang="en-GB" dirty="0" smtClean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42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r>
              <a:rPr lang="en-GB" dirty="0" smtClean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48527299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572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onten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515380" y="188395"/>
            <a:ext cx="11268000" cy="287854"/>
          </a:xfrm>
        </p:spPr>
        <p:txBody>
          <a:bodyPr anchor="b">
            <a:noAutofit/>
          </a:bodyPr>
          <a:lstStyle>
            <a:lvl1pPr marL="0" indent="0">
              <a:buNone/>
              <a:defRPr sz="1400">
                <a:solidFill>
                  <a:srgbClr val="464646"/>
                </a:solidFill>
              </a:defRPr>
            </a:lvl1pPr>
            <a:lvl2pPr marL="268288" indent="0">
              <a:buNone/>
              <a:defRPr sz="1600"/>
            </a:lvl2pPr>
            <a:lvl3pPr marL="538162" indent="0">
              <a:buNone/>
              <a:defRPr sz="1600"/>
            </a:lvl3pPr>
            <a:lvl4pPr marL="806450" indent="0">
              <a:buNone/>
              <a:defRPr sz="1600"/>
            </a:lvl4pPr>
            <a:lvl5pPr marL="1077912" indent="0">
              <a:buNone/>
              <a:defRPr sz="1600"/>
            </a:lvl5pPr>
          </a:lstStyle>
          <a:p>
            <a:pPr lvl="0"/>
            <a:r>
              <a:rPr lang="en-GB" dirty="0" smtClean="0"/>
              <a:t>Chapter subject</a:t>
            </a:r>
            <a:endParaRPr lang="en-GB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5380" y="1772816"/>
            <a:ext cx="3528000" cy="4284000"/>
          </a:xfrm>
        </p:spPr>
        <p:txBody>
          <a:bodyPr/>
          <a:lstStyle>
            <a:lvl1pPr>
              <a:defRPr sz="2200">
                <a:solidFill>
                  <a:srgbClr val="464646"/>
                </a:solidFill>
              </a:defRPr>
            </a:lvl1pPr>
            <a:lvl2pPr>
              <a:defRPr sz="2000">
                <a:solidFill>
                  <a:srgbClr val="464646"/>
                </a:solidFill>
              </a:defRPr>
            </a:lvl2pPr>
            <a:lvl3pPr>
              <a:defRPr sz="1800">
                <a:solidFill>
                  <a:srgbClr val="464646"/>
                </a:solidFill>
              </a:defRPr>
            </a:lvl3pPr>
            <a:lvl4pPr>
              <a:defRPr sz="1800">
                <a:solidFill>
                  <a:srgbClr val="464646"/>
                </a:solidFill>
              </a:defRPr>
            </a:lvl4pPr>
            <a:lvl5pPr>
              <a:defRPr sz="1800">
                <a:solidFill>
                  <a:srgbClr val="46464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31380" y="1772816"/>
            <a:ext cx="7452000" cy="4284000"/>
          </a:xfrm>
        </p:spPr>
        <p:txBody>
          <a:bodyPr/>
          <a:lstStyle>
            <a:lvl1pPr>
              <a:defRPr sz="2200">
                <a:solidFill>
                  <a:srgbClr val="464646"/>
                </a:solidFill>
              </a:defRPr>
            </a:lvl1pPr>
            <a:lvl2pPr>
              <a:defRPr sz="2000">
                <a:solidFill>
                  <a:srgbClr val="464646"/>
                </a:solidFill>
              </a:defRPr>
            </a:lvl2pPr>
            <a:lvl3pPr>
              <a:defRPr sz="1800">
                <a:solidFill>
                  <a:srgbClr val="464646"/>
                </a:solidFill>
              </a:defRPr>
            </a:lvl3pPr>
            <a:lvl4pPr>
              <a:defRPr sz="1800">
                <a:solidFill>
                  <a:srgbClr val="464646"/>
                </a:solidFill>
              </a:defRPr>
            </a:lvl4pPr>
            <a:lvl5pPr>
              <a:defRPr sz="1800">
                <a:solidFill>
                  <a:srgbClr val="46464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9" name="Text Placeholder 14"/>
          <p:cNvSpPr>
            <a:spLocks noGrp="1"/>
          </p:cNvSpPr>
          <p:nvPr>
            <p:ph type="body" sz="quarter" idx="17" hasCustomPrompt="1"/>
          </p:nvPr>
        </p:nvSpPr>
        <p:spPr>
          <a:xfrm>
            <a:off x="515380" y="6223000"/>
            <a:ext cx="9936000" cy="12240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540000" algn="l"/>
              </a:tabLst>
              <a:defRPr lang="en-GB" sz="950" dirty="0">
                <a:solidFill>
                  <a:srgbClr val="464646"/>
                </a:solidFill>
              </a:defRPr>
            </a:lvl1pPr>
          </a:lstStyle>
          <a:p>
            <a:pPr marL="0" lvl="0"/>
            <a:r>
              <a:rPr lang="en-GB" dirty="0" smtClean="0"/>
              <a:t>Source, references or external links</a:t>
            </a:r>
            <a:endParaRPr lang="en-GB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endParaRPr lang="en-GB" dirty="0" smtClean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r>
              <a:rPr lang="en-GB" dirty="0" smtClean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84878188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2570">
          <p15:clr>
            <a:srgbClr val="FBAE40"/>
          </p15:clr>
        </p15:guide>
        <p15:guide id="2" pos="2706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515380" y="188395"/>
            <a:ext cx="11268000" cy="287854"/>
          </a:xfrm>
        </p:spPr>
        <p:txBody>
          <a:bodyPr anchor="b">
            <a:noAutofit/>
          </a:bodyPr>
          <a:lstStyle>
            <a:lvl1pPr marL="0" indent="0">
              <a:buNone/>
              <a:defRPr sz="1400">
                <a:solidFill>
                  <a:srgbClr val="464646"/>
                </a:solidFill>
              </a:defRPr>
            </a:lvl1pPr>
            <a:lvl2pPr marL="268288" indent="0">
              <a:buNone/>
              <a:defRPr sz="1600"/>
            </a:lvl2pPr>
            <a:lvl3pPr marL="538162" indent="0">
              <a:buNone/>
              <a:defRPr sz="1600"/>
            </a:lvl3pPr>
            <a:lvl4pPr marL="806450" indent="0">
              <a:buNone/>
              <a:defRPr sz="1600"/>
            </a:lvl4pPr>
            <a:lvl5pPr marL="1077912" indent="0">
              <a:buNone/>
              <a:defRPr sz="1600"/>
            </a:lvl5pPr>
          </a:lstStyle>
          <a:p>
            <a:pPr lvl="0"/>
            <a:r>
              <a:rPr lang="en-GB" dirty="0" smtClean="0"/>
              <a:t>Chapter subject</a:t>
            </a:r>
            <a:endParaRPr lang="en-GB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5380" y="1772816"/>
            <a:ext cx="6840000" cy="4284000"/>
          </a:xfrm>
        </p:spPr>
        <p:txBody>
          <a:bodyPr/>
          <a:lstStyle>
            <a:lvl1pPr>
              <a:defRPr sz="2200">
                <a:solidFill>
                  <a:srgbClr val="464646"/>
                </a:solidFill>
              </a:defRPr>
            </a:lvl1pPr>
            <a:lvl2pPr>
              <a:defRPr sz="2000">
                <a:solidFill>
                  <a:srgbClr val="464646"/>
                </a:solidFill>
              </a:defRPr>
            </a:lvl2pPr>
            <a:lvl3pPr>
              <a:defRPr sz="1800">
                <a:solidFill>
                  <a:srgbClr val="464646"/>
                </a:solidFill>
              </a:defRPr>
            </a:lvl3pPr>
            <a:lvl4pPr>
              <a:defRPr sz="1800">
                <a:solidFill>
                  <a:srgbClr val="464646"/>
                </a:solidFill>
              </a:defRPr>
            </a:lvl4pPr>
            <a:lvl5pPr>
              <a:defRPr sz="1800">
                <a:solidFill>
                  <a:srgbClr val="46464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635111" y="1772816"/>
            <a:ext cx="4148268" cy="4284000"/>
          </a:xfrm>
        </p:spPr>
        <p:txBody>
          <a:bodyPr/>
          <a:lstStyle>
            <a:lvl1pPr>
              <a:defRPr sz="2200">
                <a:solidFill>
                  <a:srgbClr val="464646"/>
                </a:solidFill>
              </a:defRPr>
            </a:lvl1pPr>
            <a:lvl2pPr>
              <a:defRPr sz="2000">
                <a:solidFill>
                  <a:srgbClr val="464646"/>
                </a:solidFill>
              </a:defRPr>
            </a:lvl2pPr>
            <a:lvl3pPr>
              <a:defRPr sz="1800">
                <a:solidFill>
                  <a:srgbClr val="464646"/>
                </a:solidFill>
              </a:defRPr>
            </a:lvl3pPr>
            <a:lvl4pPr>
              <a:defRPr sz="1800">
                <a:solidFill>
                  <a:srgbClr val="464646"/>
                </a:solidFill>
              </a:defRPr>
            </a:lvl4pPr>
            <a:lvl5pPr>
              <a:defRPr sz="1800">
                <a:solidFill>
                  <a:srgbClr val="46464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9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515380" y="6223000"/>
            <a:ext cx="9936000" cy="12240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540000" algn="l"/>
              </a:tabLst>
              <a:defRPr lang="en-GB" sz="950" dirty="0">
                <a:solidFill>
                  <a:srgbClr val="464646"/>
                </a:solidFill>
              </a:defRPr>
            </a:lvl1pPr>
          </a:lstStyle>
          <a:p>
            <a:pPr marL="0" lvl="0"/>
            <a:r>
              <a:rPr lang="en-GB" dirty="0" smtClean="0"/>
              <a:t>Source, references or external links</a:t>
            </a:r>
            <a:endParaRPr lang="en-GB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endParaRPr lang="en-GB" dirty="0" smtClean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r>
              <a:rPr lang="en-GB" dirty="0" smtClean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12411666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4656">
          <p15:clr>
            <a:srgbClr val="FBAE40"/>
          </p15:clr>
        </p15:guide>
        <p15:guide id="2" pos="4838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515380" y="188395"/>
            <a:ext cx="11268000" cy="287854"/>
          </a:xfrm>
        </p:spPr>
        <p:txBody>
          <a:bodyPr anchor="b">
            <a:noAutofit/>
          </a:bodyPr>
          <a:lstStyle>
            <a:lvl1pPr marL="0" indent="0">
              <a:buNone/>
              <a:defRPr sz="1400">
                <a:solidFill>
                  <a:srgbClr val="464646"/>
                </a:solidFill>
              </a:defRPr>
            </a:lvl1pPr>
            <a:lvl2pPr marL="268288" indent="0">
              <a:buNone/>
              <a:defRPr sz="1600"/>
            </a:lvl2pPr>
            <a:lvl3pPr marL="538162" indent="0">
              <a:buNone/>
              <a:defRPr sz="1600"/>
            </a:lvl3pPr>
            <a:lvl4pPr marL="806450" indent="0">
              <a:buNone/>
              <a:defRPr sz="1600"/>
            </a:lvl4pPr>
            <a:lvl5pPr marL="1077912" indent="0">
              <a:buNone/>
              <a:defRPr sz="1600"/>
            </a:lvl5pPr>
          </a:lstStyle>
          <a:p>
            <a:pPr lvl="0"/>
            <a:r>
              <a:rPr lang="en-GB" dirty="0" smtClean="0"/>
              <a:t>Chapter subject</a:t>
            </a:r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Click to edit Master title style</a:t>
            </a:r>
            <a:endParaRPr lang="en-GB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endParaRPr lang="en-GB" dirty="0" smtClean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r>
              <a:rPr lang="en-GB" dirty="0" smtClean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515380" y="6223000"/>
            <a:ext cx="9936000" cy="12240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540000" algn="l"/>
              </a:tabLst>
              <a:defRPr lang="en-GB" sz="950" dirty="0">
                <a:solidFill>
                  <a:srgbClr val="464646"/>
                </a:solidFill>
              </a:defRPr>
            </a:lvl1pPr>
          </a:lstStyle>
          <a:p>
            <a:pPr marL="0" lvl="0"/>
            <a:r>
              <a:rPr lang="en-GB" dirty="0" smtClean="0"/>
              <a:t>Source, references or external links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354780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15380" y="188395"/>
            <a:ext cx="11268000" cy="287854"/>
          </a:xfrm>
        </p:spPr>
        <p:txBody>
          <a:bodyPr anchor="b">
            <a:noAutofit/>
          </a:bodyPr>
          <a:lstStyle>
            <a:lvl1pPr marL="0" indent="0">
              <a:buNone/>
              <a:defRPr sz="1400">
                <a:solidFill>
                  <a:srgbClr val="464646"/>
                </a:solidFill>
              </a:defRPr>
            </a:lvl1pPr>
            <a:lvl2pPr marL="268288" indent="0">
              <a:buNone/>
              <a:defRPr sz="1600"/>
            </a:lvl2pPr>
            <a:lvl3pPr marL="538162" indent="0">
              <a:buNone/>
              <a:defRPr sz="1600"/>
            </a:lvl3pPr>
            <a:lvl4pPr marL="806450" indent="0">
              <a:buNone/>
              <a:defRPr sz="1600"/>
            </a:lvl4pPr>
            <a:lvl5pPr marL="1077912" indent="0">
              <a:buNone/>
              <a:defRPr sz="1600"/>
            </a:lvl5pPr>
          </a:lstStyle>
          <a:p>
            <a:pPr lvl="0"/>
            <a:r>
              <a:rPr lang="en-GB" dirty="0" smtClean="0"/>
              <a:t>Chapter subject</a:t>
            </a:r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515380" y="476249"/>
            <a:ext cx="11268000" cy="396000"/>
          </a:xfrm>
        </p:spPr>
        <p:txBody>
          <a:bodyPr>
            <a:normAutofit/>
          </a:bodyPr>
          <a:lstStyle>
            <a:lvl1pPr>
              <a:defRPr sz="2200"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380" y="982800"/>
            <a:ext cx="5714400" cy="4644000"/>
          </a:xfrm>
        </p:spPr>
        <p:txBody>
          <a:bodyPr>
            <a:normAutofit/>
          </a:bodyPr>
          <a:lstStyle>
            <a:lvl1pPr>
              <a:defRPr sz="2000">
                <a:solidFill>
                  <a:srgbClr val="464646"/>
                </a:solidFill>
              </a:defRPr>
            </a:lvl1pPr>
            <a:lvl2pPr marL="358775" indent="-179388">
              <a:buClr>
                <a:schemeClr val="accent2"/>
              </a:buClr>
              <a:buFont typeface="Arial" panose="020B0604020202020204" pitchFamily="34" charset="0"/>
              <a:buChar char="•"/>
              <a:defRPr sz="2000">
                <a:solidFill>
                  <a:srgbClr val="464646"/>
                </a:solidFill>
              </a:defRPr>
            </a:lvl2pPr>
            <a:lvl3pPr marL="536575" indent="-177800">
              <a:buClr>
                <a:schemeClr val="accent3"/>
              </a:buClr>
              <a:buFont typeface="Arial" panose="020B0604020202020204" pitchFamily="34" charset="0"/>
              <a:buChar char="•"/>
              <a:defRPr sz="2000">
                <a:solidFill>
                  <a:srgbClr val="464646"/>
                </a:solidFill>
              </a:defRPr>
            </a:lvl3pPr>
            <a:lvl4pPr marL="719138" indent="-182563">
              <a:buClr>
                <a:schemeClr val="accent4"/>
              </a:buClr>
              <a:buFont typeface="Arial" panose="020B0604020202020204" pitchFamily="34" charset="0"/>
              <a:buChar char="•"/>
              <a:defRPr sz="2000">
                <a:solidFill>
                  <a:srgbClr val="464646"/>
                </a:solidFill>
              </a:defRPr>
            </a:lvl4pPr>
            <a:lvl5pPr marL="898525" indent="-179388">
              <a:buClr>
                <a:schemeClr val="accent5"/>
              </a:buClr>
              <a:buFont typeface="Arial" panose="020B0604020202020204" pitchFamily="34" charset="0"/>
              <a:buChar char="•"/>
              <a:defRPr sz="2000">
                <a:solidFill>
                  <a:srgbClr val="464646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515380" y="6223000"/>
            <a:ext cx="9936000" cy="12240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540000" algn="l"/>
              </a:tabLst>
              <a:defRPr lang="en-GB" sz="950" dirty="0">
                <a:solidFill>
                  <a:srgbClr val="464646"/>
                </a:solidFill>
              </a:defRPr>
            </a:lvl1pPr>
          </a:lstStyle>
          <a:p>
            <a:pPr marL="0" lvl="0"/>
            <a:r>
              <a:rPr lang="en-GB" dirty="0" smtClean="0"/>
              <a:t>Source, references or external links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rgbClr val="404040"/>
                </a:solidFill>
              </a:defRPr>
            </a:lvl1pPr>
          </a:lstStyle>
          <a:p>
            <a:endParaRPr lang="en-GB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rgbClr val="404040"/>
                </a:solidFill>
              </a:defRPr>
            </a:lvl1pPr>
          </a:lstStyle>
          <a:p>
            <a:r>
              <a:rPr lang="en-GB" dirty="0" smtClean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595967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12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endParaRPr lang="en-GB" dirty="0" smtClean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r>
              <a:rPr lang="en-GB" dirty="0" smtClean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5" name="Text Placeholder 1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15380" y="188395"/>
            <a:ext cx="11268000" cy="287854"/>
          </a:xfrm>
        </p:spPr>
        <p:txBody>
          <a:bodyPr anchor="b">
            <a:noAutofit/>
          </a:bodyPr>
          <a:lstStyle>
            <a:lvl1pPr marL="0" indent="0">
              <a:buNone/>
              <a:defRPr sz="1400">
                <a:solidFill>
                  <a:srgbClr val="464646"/>
                </a:solidFill>
              </a:defRPr>
            </a:lvl1pPr>
            <a:lvl2pPr marL="268288" indent="0">
              <a:buNone/>
              <a:defRPr sz="1600"/>
            </a:lvl2pPr>
            <a:lvl3pPr marL="538162" indent="0">
              <a:buNone/>
              <a:defRPr sz="1600"/>
            </a:lvl3pPr>
            <a:lvl4pPr marL="806450" indent="0">
              <a:buNone/>
              <a:defRPr sz="1600"/>
            </a:lvl4pPr>
            <a:lvl5pPr marL="1077912" indent="0">
              <a:buNone/>
              <a:defRPr sz="1600"/>
            </a:lvl5pPr>
          </a:lstStyle>
          <a:p>
            <a:pPr lvl="0"/>
            <a:r>
              <a:rPr lang="en-GB" dirty="0" smtClean="0"/>
              <a:t>Chapter subject</a:t>
            </a:r>
            <a:endParaRPr lang="en-GB" dirty="0"/>
          </a:p>
        </p:txBody>
      </p:sp>
      <p:sp>
        <p:nvSpPr>
          <p:cNvPr id="6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515380" y="6223000"/>
            <a:ext cx="9936000" cy="12240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540000" algn="l"/>
              </a:tabLst>
              <a:defRPr lang="en-GB" sz="950" dirty="0">
                <a:solidFill>
                  <a:srgbClr val="464646"/>
                </a:solidFill>
              </a:defRPr>
            </a:lvl1pPr>
          </a:lstStyle>
          <a:p>
            <a:pPr marL="0" lvl="0"/>
            <a:r>
              <a:rPr lang="en-GB" dirty="0" smtClean="0"/>
              <a:t>Source, references or external links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226095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bg bwMode="ltGray"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517120" y="2060228"/>
            <a:ext cx="11268000" cy="288652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 smtClean="0"/>
              <a:t>Chapter subject</a:t>
            </a: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517120" y="2429355"/>
            <a:ext cx="11268000" cy="999645"/>
          </a:xfrm>
        </p:spPr>
        <p:txBody>
          <a:bodyPr anchor="t">
            <a:normAutofit/>
          </a:bodyPr>
          <a:lstStyle>
            <a:lvl1pPr>
              <a:lnSpc>
                <a:spcPct val="90000"/>
              </a:lnSpc>
              <a:defRPr sz="7200" spc="-200" baseline="0"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Click to edit Master title style</a:t>
            </a:r>
            <a:endParaRPr lang="en-GB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517120" y="3786188"/>
            <a:ext cx="11268000" cy="216376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268288" indent="0">
              <a:buNone/>
              <a:defRPr/>
            </a:lvl2pPr>
            <a:lvl3pPr marL="538162" indent="0">
              <a:buNone/>
              <a:defRPr/>
            </a:lvl3pPr>
            <a:lvl4pPr marL="806450" indent="0">
              <a:buNone/>
              <a:defRPr/>
            </a:lvl4pPr>
            <a:lvl5pPr marL="1077912" indent="0">
              <a:buNone/>
              <a:defRPr/>
            </a:lvl5pPr>
          </a:lstStyle>
          <a:p>
            <a:pPr lvl="0"/>
            <a:r>
              <a:rPr lang="en-GB" dirty="0" smtClean="0"/>
              <a:t>Click to edit Master text styles</a:t>
            </a:r>
            <a:endParaRPr lang="en-GB" dirty="0"/>
          </a:p>
        </p:txBody>
      </p:sp>
      <p:sp>
        <p:nvSpPr>
          <p:cNvPr id="9" name="Footer Placeholder 4"/>
          <p:cNvSpPr txBox="1">
            <a:spLocks/>
          </p:cNvSpPr>
          <p:nvPr userDrawn="1"/>
        </p:nvSpPr>
        <p:spPr bwMode="gray">
          <a:xfrm>
            <a:off x="512064" y="6405149"/>
            <a:ext cx="3884400" cy="264211"/>
          </a:xfrm>
          <a:prstGeom prst="rect">
            <a:avLst/>
          </a:prstGeom>
        </p:spPr>
        <p:txBody>
          <a:bodyPr vert="horz" lIns="0" tIns="0" rIns="0" bIns="0" rtlCol="0" anchor="t"/>
          <a:lstStyle>
            <a:defPPr>
              <a:defRPr lang="sv-SE"/>
            </a:defPPr>
            <a:lvl1pPr marL="0" algn="l" defTabSz="914400" rtl="0" eaLnBrk="1" latinLnBrk="0" hangingPunct="1">
              <a:defRPr sz="950" kern="1200">
                <a:solidFill>
                  <a:srgbClr val="404040"/>
                </a:solidFill>
                <a:latin typeface="+mn-lt"/>
                <a:ea typeface="+mn-ea"/>
                <a:cs typeface="Super Grotesk Offc Pro" panose="020B0504020101020102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smtClean="0">
                <a:solidFill>
                  <a:schemeClr val="bg1"/>
                </a:solidFill>
              </a:rPr>
              <a:t>© King.com Ltd 2017 – Commercially confidential</a:t>
            </a:r>
            <a:endParaRPr lang="en-GB" dirty="0" smtClean="0">
              <a:solidFill>
                <a:schemeClr val="bg1"/>
              </a:solidFill>
              <a:effectLst>
                <a:outerShdw blurRad="50800" dist="50800" dir="5400000" algn="tl">
                  <a:srgbClr val="000000">
                    <a:alpha val="10000"/>
                  </a:srgbClr>
                </a:outerShdw>
              </a:effectLst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1166723591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387">
          <p15:clr>
            <a:srgbClr val="FBAE40"/>
          </p15:clr>
        </p15:guide>
        <p15:guide id="2" orient="horz" pos="1525">
          <p15:clr>
            <a:srgbClr val="FBAE40"/>
          </p15:clr>
        </p15:guide>
        <p15:guide id="3" orient="horz" pos="1480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15380" y="188395"/>
            <a:ext cx="11268000" cy="287854"/>
          </a:xfrm>
        </p:spPr>
        <p:txBody>
          <a:bodyPr anchor="b">
            <a:noAutofit/>
          </a:bodyPr>
          <a:lstStyle>
            <a:lvl1pPr marL="0" indent="0">
              <a:buNone/>
              <a:defRPr sz="1400">
                <a:solidFill>
                  <a:srgbClr val="464646"/>
                </a:solidFill>
              </a:defRPr>
            </a:lvl1pPr>
            <a:lvl2pPr marL="268288" indent="0">
              <a:buNone/>
              <a:defRPr sz="1600"/>
            </a:lvl2pPr>
            <a:lvl3pPr marL="538162" indent="0">
              <a:buNone/>
              <a:defRPr sz="1600"/>
            </a:lvl3pPr>
            <a:lvl4pPr marL="806450" indent="0">
              <a:buNone/>
              <a:defRPr sz="1600"/>
            </a:lvl4pPr>
            <a:lvl5pPr marL="1077912" indent="0">
              <a:buNone/>
              <a:defRPr sz="1600"/>
            </a:lvl5pPr>
          </a:lstStyle>
          <a:p>
            <a:pPr lvl="0"/>
            <a:r>
              <a:rPr lang="en-GB" dirty="0" smtClean="0"/>
              <a:t>Chapter subject</a:t>
            </a:r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380" y="1772816"/>
            <a:ext cx="11268000" cy="4284000"/>
          </a:xfrm>
        </p:spPr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  <a:lvl2pPr>
              <a:defRPr>
                <a:solidFill>
                  <a:srgbClr val="464646"/>
                </a:solidFill>
              </a:defRPr>
            </a:lvl2pPr>
            <a:lvl3pPr>
              <a:defRPr>
                <a:solidFill>
                  <a:srgbClr val="464646"/>
                </a:solidFill>
              </a:defRPr>
            </a:lvl3pPr>
            <a:lvl4pPr>
              <a:defRPr>
                <a:solidFill>
                  <a:srgbClr val="464646"/>
                </a:solidFill>
              </a:defRPr>
            </a:lvl4pPr>
            <a:lvl5pPr>
              <a:defRPr>
                <a:solidFill>
                  <a:srgbClr val="464646"/>
                </a:solidFill>
              </a:defRPr>
            </a:lvl5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8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515380" y="6223000"/>
            <a:ext cx="9936000" cy="12240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540000" algn="l"/>
              </a:tabLst>
              <a:defRPr lang="en-GB" sz="950" dirty="0">
                <a:solidFill>
                  <a:srgbClr val="464646"/>
                </a:solidFill>
              </a:defRPr>
            </a:lvl1pPr>
          </a:lstStyle>
          <a:p>
            <a:pPr marL="0" lvl="0"/>
            <a:r>
              <a:rPr lang="en-GB" dirty="0" smtClean="0"/>
              <a:t>Source, references or external links</a:t>
            </a:r>
            <a:endParaRPr lang="en-GB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endParaRPr lang="en-GB" dirty="0" smtClean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r>
              <a:rPr lang="en-GB" dirty="0" smtClean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40859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15380" y="188395"/>
            <a:ext cx="11268000" cy="287854"/>
          </a:xfrm>
        </p:spPr>
        <p:txBody>
          <a:bodyPr anchor="b">
            <a:noAutofit/>
          </a:bodyPr>
          <a:lstStyle>
            <a:lvl1pPr marL="0" indent="0">
              <a:buNone/>
              <a:defRPr sz="1400">
                <a:solidFill>
                  <a:srgbClr val="464646"/>
                </a:solidFill>
              </a:defRPr>
            </a:lvl1pPr>
            <a:lvl2pPr marL="268288" indent="0">
              <a:buNone/>
              <a:defRPr sz="1600"/>
            </a:lvl2pPr>
            <a:lvl3pPr marL="538162" indent="0">
              <a:buNone/>
              <a:defRPr sz="1600"/>
            </a:lvl3pPr>
            <a:lvl4pPr marL="806450" indent="0">
              <a:buNone/>
              <a:defRPr sz="1600"/>
            </a:lvl4pPr>
            <a:lvl5pPr marL="1077912" indent="0">
              <a:buNone/>
              <a:defRPr sz="1600"/>
            </a:lvl5pPr>
          </a:lstStyle>
          <a:p>
            <a:pPr lvl="0"/>
            <a:r>
              <a:rPr lang="en-GB" dirty="0" smtClean="0"/>
              <a:t>Chapter subject</a:t>
            </a:r>
            <a:endParaRPr lang="en-GB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5380" y="1772816"/>
            <a:ext cx="5436000" cy="4284000"/>
          </a:xfrm>
        </p:spPr>
        <p:txBody>
          <a:bodyPr/>
          <a:lstStyle>
            <a:lvl1pPr>
              <a:defRPr sz="2200">
                <a:solidFill>
                  <a:srgbClr val="464646"/>
                </a:solidFill>
              </a:defRPr>
            </a:lvl1pPr>
            <a:lvl2pPr>
              <a:defRPr sz="2000">
                <a:solidFill>
                  <a:srgbClr val="464646"/>
                </a:solidFill>
              </a:defRPr>
            </a:lvl2pPr>
            <a:lvl3pPr>
              <a:defRPr sz="1800">
                <a:solidFill>
                  <a:srgbClr val="464646"/>
                </a:solidFill>
              </a:defRPr>
            </a:lvl3pPr>
            <a:lvl4pPr>
              <a:defRPr sz="1800">
                <a:solidFill>
                  <a:srgbClr val="464646"/>
                </a:solidFill>
              </a:defRPr>
            </a:lvl4pPr>
            <a:lvl5pPr>
              <a:defRPr sz="1800">
                <a:solidFill>
                  <a:srgbClr val="46464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47380" y="1772816"/>
            <a:ext cx="5436000" cy="4284000"/>
          </a:xfrm>
        </p:spPr>
        <p:txBody>
          <a:bodyPr/>
          <a:lstStyle>
            <a:lvl1pPr>
              <a:defRPr sz="2200">
                <a:solidFill>
                  <a:srgbClr val="464646"/>
                </a:solidFill>
              </a:defRPr>
            </a:lvl1pPr>
            <a:lvl2pPr>
              <a:defRPr sz="2000">
                <a:solidFill>
                  <a:srgbClr val="464646"/>
                </a:solidFill>
              </a:defRPr>
            </a:lvl2pPr>
            <a:lvl3pPr>
              <a:defRPr sz="1800">
                <a:solidFill>
                  <a:srgbClr val="464646"/>
                </a:solidFill>
              </a:defRPr>
            </a:lvl3pPr>
            <a:lvl4pPr>
              <a:defRPr sz="1800">
                <a:solidFill>
                  <a:srgbClr val="464646"/>
                </a:solidFill>
              </a:defRPr>
            </a:lvl4pPr>
            <a:lvl5pPr>
              <a:defRPr sz="1800">
                <a:solidFill>
                  <a:srgbClr val="46464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9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515380" y="6223000"/>
            <a:ext cx="9936000" cy="12240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540000" algn="l"/>
              </a:tabLst>
              <a:defRPr lang="en-GB" sz="950" dirty="0">
                <a:solidFill>
                  <a:srgbClr val="464646"/>
                </a:solidFill>
              </a:defRPr>
            </a:lvl1pPr>
          </a:lstStyle>
          <a:p>
            <a:pPr marL="0" lvl="0"/>
            <a:r>
              <a:rPr lang="en-GB" dirty="0" smtClean="0"/>
              <a:t>Source, references or external links</a:t>
            </a:r>
            <a:endParaRPr lang="en-GB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endParaRPr lang="en-GB" dirty="0" smtClean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r>
              <a:rPr lang="en-GB" dirty="0" smtClean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483060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15380" y="188395"/>
            <a:ext cx="11268000" cy="287854"/>
          </a:xfrm>
        </p:spPr>
        <p:txBody>
          <a:bodyPr anchor="b">
            <a:noAutofit/>
          </a:bodyPr>
          <a:lstStyle>
            <a:lvl1pPr marL="0" indent="0">
              <a:buNone/>
              <a:defRPr sz="1400">
                <a:solidFill>
                  <a:srgbClr val="464646"/>
                </a:solidFill>
              </a:defRPr>
            </a:lvl1pPr>
            <a:lvl2pPr marL="268288" indent="0">
              <a:buNone/>
              <a:defRPr sz="1600"/>
            </a:lvl2pPr>
            <a:lvl3pPr marL="538162" indent="0">
              <a:buNone/>
              <a:defRPr sz="1600"/>
            </a:lvl3pPr>
            <a:lvl4pPr marL="806450" indent="0">
              <a:buNone/>
              <a:defRPr sz="1600"/>
            </a:lvl4pPr>
            <a:lvl5pPr marL="1077912" indent="0">
              <a:buNone/>
              <a:defRPr sz="1600"/>
            </a:lvl5pPr>
          </a:lstStyle>
          <a:p>
            <a:pPr lvl="0"/>
            <a:r>
              <a:rPr lang="en-GB" dirty="0" smtClean="0"/>
              <a:t>Chapter subject</a:t>
            </a:r>
            <a:endParaRPr lang="en-GB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5380" y="1772816"/>
            <a:ext cx="3564000" cy="4284000"/>
          </a:xfrm>
        </p:spPr>
        <p:txBody>
          <a:bodyPr/>
          <a:lstStyle>
            <a:lvl1pPr>
              <a:defRPr sz="2200">
                <a:solidFill>
                  <a:srgbClr val="464646"/>
                </a:solidFill>
              </a:defRPr>
            </a:lvl1pPr>
            <a:lvl2pPr>
              <a:defRPr sz="2000">
                <a:solidFill>
                  <a:srgbClr val="464646"/>
                </a:solidFill>
              </a:defRPr>
            </a:lvl2pPr>
            <a:lvl3pPr>
              <a:defRPr sz="1800">
                <a:solidFill>
                  <a:srgbClr val="464646"/>
                </a:solidFill>
              </a:defRPr>
            </a:lvl3pPr>
            <a:lvl4pPr>
              <a:defRPr sz="1800">
                <a:solidFill>
                  <a:srgbClr val="464646"/>
                </a:solidFill>
              </a:defRPr>
            </a:lvl4pPr>
            <a:lvl5pPr>
              <a:defRPr sz="1800">
                <a:solidFill>
                  <a:srgbClr val="46464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67380" y="1772816"/>
            <a:ext cx="3564000" cy="4284000"/>
          </a:xfrm>
        </p:spPr>
        <p:txBody>
          <a:bodyPr/>
          <a:lstStyle>
            <a:lvl1pPr>
              <a:defRPr sz="2200">
                <a:solidFill>
                  <a:srgbClr val="464646"/>
                </a:solidFill>
              </a:defRPr>
            </a:lvl1pPr>
            <a:lvl2pPr>
              <a:defRPr sz="2000">
                <a:solidFill>
                  <a:srgbClr val="464646"/>
                </a:solidFill>
              </a:defRPr>
            </a:lvl2pPr>
            <a:lvl3pPr>
              <a:defRPr sz="1800">
                <a:solidFill>
                  <a:srgbClr val="464646"/>
                </a:solidFill>
              </a:defRPr>
            </a:lvl3pPr>
            <a:lvl4pPr>
              <a:defRPr sz="1800">
                <a:solidFill>
                  <a:srgbClr val="464646"/>
                </a:solidFill>
              </a:defRPr>
            </a:lvl4pPr>
            <a:lvl5pPr>
              <a:defRPr sz="1800">
                <a:solidFill>
                  <a:srgbClr val="46464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10" name="Content Placeholder 3"/>
          <p:cNvSpPr>
            <a:spLocks noGrp="1"/>
          </p:cNvSpPr>
          <p:nvPr>
            <p:ph sz="half" idx="18"/>
          </p:nvPr>
        </p:nvSpPr>
        <p:spPr>
          <a:xfrm>
            <a:off x="8219380" y="1772816"/>
            <a:ext cx="3564000" cy="4284000"/>
          </a:xfrm>
        </p:spPr>
        <p:txBody>
          <a:bodyPr/>
          <a:lstStyle>
            <a:lvl1pPr>
              <a:defRPr sz="2200">
                <a:solidFill>
                  <a:srgbClr val="464646"/>
                </a:solidFill>
              </a:defRPr>
            </a:lvl1pPr>
            <a:lvl2pPr>
              <a:defRPr sz="2000">
                <a:solidFill>
                  <a:srgbClr val="464646"/>
                </a:solidFill>
              </a:defRPr>
            </a:lvl2pPr>
            <a:lvl3pPr>
              <a:defRPr sz="1800">
                <a:solidFill>
                  <a:srgbClr val="464646"/>
                </a:solidFill>
              </a:defRPr>
            </a:lvl3pPr>
            <a:lvl4pPr>
              <a:defRPr sz="1800">
                <a:solidFill>
                  <a:srgbClr val="464646"/>
                </a:solidFill>
              </a:defRPr>
            </a:lvl4pPr>
            <a:lvl5pPr>
              <a:defRPr sz="1800">
                <a:solidFill>
                  <a:srgbClr val="46464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13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515380" y="6223000"/>
            <a:ext cx="9936000" cy="12240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540000" algn="l"/>
              </a:tabLst>
              <a:defRPr lang="en-GB" sz="950" dirty="0">
                <a:solidFill>
                  <a:srgbClr val="464646"/>
                </a:solidFill>
              </a:defRPr>
            </a:lvl1pPr>
          </a:lstStyle>
          <a:p>
            <a:pPr marL="0" lvl="0"/>
            <a:r>
              <a:rPr lang="en-GB" dirty="0" smtClean="0"/>
              <a:t>Source, references or external links</a:t>
            </a:r>
            <a:endParaRPr lang="en-GB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endParaRPr lang="en-GB" dirty="0" smtClean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r>
              <a:rPr lang="en-GB" dirty="0" smtClean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437348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515380" y="188395"/>
            <a:ext cx="11268000" cy="287854"/>
          </a:xfrm>
        </p:spPr>
        <p:txBody>
          <a:bodyPr anchor="b">
            <a:noAutofit/>
          </a:bodyPr>
          <a:lstStyle>
            <a:lvl1pPr marL="0" indent="0">
              <a:buNone/>
              <a:defRPr sz="1400">
                <a:solidFill>
                  <a:srgbClr val="464646"/>
                </a:solidFill>
              </a:defRPr>
            </a:lvl1pPr>
            <a:lvl2pPr marL="268288" indent="0">
              <a:buNone/>
              <a:defRPr sz="1600"/>
            </a:lvl2pPr>
            <a:lvl3pPr marL="538162" indent="0">
              <a:buNone/>
              <a:defRPr sz="1600"/>
            </a:lvl3pPr>
            <a:lvl4pPr marL="806450" indent="0">
              <a:buNone/>
              <a:defRPr sz="1600"/>
            </a:lvl4pPr>
            <a:lvl5pPr marL="1077912" indent="0">
              <a:buNone/>
              <a:defRPr sz="1600"/>
            </a:lvl5pPr>
          </a:lstStyle>
          <a:p>
            <a:pPr lvl="0"/>
            <a:r>
              <a:rPr lang="en-GB" dirty="0" smtClean="0"/>
              <a:t>Chapter subject</a:t>
            </a:r>
            <a:endParaRPr lang="en-GB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Click to edit Master title style</a:t>
            </a:r>
            <a:endParaRPr lang="en-GB" dirty="0"/>
          </a:p>
        </p:txBody>
      </p:sp>
      <p:sp>
        <p:nvSpPr>
          <p:cNvPr id="16" name="Content Placeholder 2"/>
          <p:cNvSpPr>
            <a:spLocks noGrp="1"/>
          </p:cNvSpPr>
          <p:nvPr>
            <p:ph sz="half" idx="1"/>
          </p:nvPr>
        </p:nvSpPr>
        <p:spPr>
          <a:xfrm>
            <a:off x="515380" y="1772816"/>
            <a:ext cx="5472000" cy="2052000"/>
          </a:xfrm>
        </p:spPr>
        <p:txBody>
          <a:bodyPr anchor="ctr" anchorCtr="0"/>
          <a:lstStyle>
            <a:lvl1pPr algn="l">
              <a:defRPr sz="2200">
                <a:solidFill>
                  <a:srgbClr val="464646"/>
                </a:solidFill>
              </a:defRPr>
            </a:lvl1pPr>
            <a:lvl2pPr algn="l">
              <a:defRPr sz="2000">
                <a:solidFill>
                  <a:srgbClr val="464646"/>
                </a:solidFill>
              </a:defRPr>
            </a:lvl2pPr>
            <a:lvl3pPr algn="l">
              <a:defRPr sz="1800">
                <a:solidFill>
                  <a:srgbClr val="464646"/>
                </a:solidFill>
              </a:defRPr>
            </a:lvl3pPr>
            <a:lvl4pPr algn="l">
              <a:defRPr sz="1800">
                <a:solidFill>
                  <a:srgbClr val="464646"/>
                </a:solidFill>
              </a:defRPr>
            </a:lvl4pPr>
            <a:lvl5pPr algn="l">
              <a:defRPr sz="1800">
                <a:solidFill>
                  <a:srgbClr val="46464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17" name="Content Placeholder 3"/>
          <p:cNvSpPr>
            <a:spLocks noGrp="1"/>
          </p:cNvSpPr>
          <p:nvPr>
            <p:ph sz="half" idx="2"/>
          </p:nvPr>
        </p:nvSpPr>
        <p:spPr>
          <a:xfrm>
            <a:off x="6315777" y="1772816"/>
            <a:ext cx="5472000" cy="2052000"/>
          </a:xfrm>
        </p:spPr>
        <p:txBody>
          <a:bodyPr anchor="ctr" anchorCtr="0"/>
          <a:lstStyle>
            <a:lvl1pPr algn="l">
              <a:defRPr sz="2200">
                <a:solidFill>
                  <a:srgbClr val="464646"/>
                </a:solidFill>
              </a:defRPr>
            </a:lvl1pPr>
            <a:lvl2pPr algn="l">
              <a:defRPr sz="2000">
                <a:solidFill>
                  <a:srgbClr val="464646"/>
                </a:solidFill>
              </a:defRPr>
            </a:lvl2pPr>
            <a:lvl3pPr algn="l">
              <a:defRPr sz="1800">
                <a:solidFill>
                  <a:srgbClr val="464646"/>
                </a:solidFill>
              </a:defRPr>
            </a:lvl3pPr>
            <a:lvl4pPr algn="l">
              <a:defRPr sz="1800">
                <a:solidFill>
                  <a:srgbClr val="464646"/>
                </a:solidFill>
              </a:defRPr>
            </a:lvl4pPr>
            <a:lvl5pPr algn="l">
              <a:defRPr sz="1800">
                <a:solidFill>
                  <a:srgbClr val="46464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19" name="Content Placeholder 2"/>
          <p:cNvSpPr>
            <a:spLocks noGrp="1"/>
          </p:cNvSpPr>
          <p:nvPr>
            <p:ph sz="half" idx="15"/>
          </p:nvPr>
        </p:nvSpPr>
        <p:spPr>
          <a:xfrm>
            <a:off x="515380" y="3999268"/>
            <a:ext cx="5472000" cy="2052000"/>
          </a:xfrm>
        </p:spPr>
        <p:txBody>
          <a:bodyPr anchor="ctr" anchorCtr="0"/>
          <a:lstStyle>
            <a:lvl1pPr algn="l">
              <a:defRPr sz="2200">
                <a:solidFill>
                  <a:srgbClr val="464646"/>
                </a:solidFill>
              </a:defRPr>
            </a:lvl1pPr>
            <a:lvl2pPr algn="l">
              <a:defRPr sz="2000">
                <a:solidFill>
                  <a:srgbClr val="464646"/>
                </a:solidFill>
              </a:defRPr>
            </a:lvl2pPr>
            <a:lvl3pPr algn="l">
              <a:defRPr sz="1800">
                <a:solidFill>
                  <a:srgbClr val="464646"/>
                </a:solidFill>
              </a:defRPr>
            </a:lvl3pPr>
            <a:lvl4pPr algn="l">
              <a:defRPr sz="1800">
                <a:solidFill>
                  <a:srgbClr val="464646"/>
                </a:solidFill>
              </a:defRPr>
            </a:lvl4pPr>
            <a:lvl5pPr algn="l">
              <a:defRPr sz="1800">
                <a:solidFill>
                  <a:srgbClr val="46464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20" name="Content Placeholder 3"/>
          <p:cNvSpPr>
            <a:spLocks noGrp="1"/>
          </p:cNvSpPr>
          <p:nvPr>
            <p:ph sz="half" idx="16"/>
          </p:nvPr>
        </p:nvSpPr>
        <p:spPr>
          <a:xfrm>
            <a:off x="6315777" y="3999268"/>
            <a:ext cx="5472000" cy="2052000"/>
          </a:xfrm>
        </p:spPr>
        <p:txBody>
          <a:bodyPr anchor="ctr" anchorCtr="0"/>
          <a:lstStyle>
            <a:lvl1pPr algn="l">
              <a:defRPr sz="2200">
                <a:solidFill>
                  <a:srgbClr val="464646"/>
                </a:solidFill>
              </a:defRPr>
            </a:lvl1pPr>
            <a:lvl2pPr algn="l">
              <a:defRPr sz="2000">
                <a:solidFill>
                  <a:srgbClr val="464646"/>
                </a:solidFill>
              </a:defRPr>
            </a:lvl2pPr>
            <a:lvl3pPr algn="l">
              <a:defRPr sz="1800">
                <a:solidFill>
                  <a:srgbClr val="464646"/>
                </a:solidFill>
              </a:defRPr>
            </a:lvl3pPr>
            <a:lvl4pPr algn="l">
              <a:defRPr sz="1800">
                <a:solidFill>
                  <a:srgbClr val="464646"/>
                </a:solidFill>
              </a:defRPr>
            </a:lvl4pPr>
            <a:lvl5pPr algn="l">
              <a:defRPr sz="1800">
                <a:solidFill>
                  <a:srgbClr val="46464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14" name="Text Placeholder 14"/>
          <p:cNvSpPr>
            <a:spLocks noGrp="1"/>
          </p:cNvSpPr>
          <p:nvPr>
            <p:ph type="body" sz="quarter" idx="20" hasCustomPrompt="1"/>
          </p:nvPr>
        </p:nvSpPr>
        <p:spPr>
          <a:xfrm>
            <a:off x="515380" y="6223000"/>
            <a:ext cx="9936000" cy="12240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540000" algn="l"/>
              </a:tabLst>
              <a:defRPr lang="en-GB" sz="950" dirty="0">
                <a:solidFill>
                  <a:srgbClr val="464646"/>
                </a:solidFill>
              </a:defRPr>
            </a:lvl1pPr>
          </a:lstStyle>
          <a:p>
            <a:pPr marL="0" lvl="0"/>
            <a:r>
              <a:rPr lang="en-GB" dirty="0" smtClean="0"/>
              <a:t>Source, references or external links</a:t>
            </a:r>
            <a:endParaRPr lang="en-GB" dirty="0"/>
          </a:p>
        </p:txBody>
      </p:sp>
      <p:cxnSp>
        <p:nvCxnSpPr>
          <p:cNvPr id="13" name="Straight Connector 12"/>
          <p:cNvCxnSpPr/>
          <p:nvPr userDrawn="1"/>
        </p:nvCxnSpPr>
        <p:spPr bwMode="gray">
          <a:xfrm>
            <a:off x="6160470" y="1772816"/>
            <a:ext cx="0" cy="4286090"/>
          </a:xfrm>
          <a:prstGeom prst="line">
            <a:avLst/>
          </a:prstGeom>
          <a:ln w="12700">
            <a:solidFill>
              <a:schemeClr val="accent5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 userDrawn="1"/>
        </p:nvCxnSpPr>
        <p:spPr bwMode="gray">
          <a:xfrm flipH="1">
            <a:off x="515380" y="3906017"/>
            <a:ext cx="11268000" cy="1"/>
          </a:xfrm>
          <a:prstGeom prst="line">
            <a:avLst/>
          </a:prstGeom>
          <a:ln w="12700">
            <a:solidFill>
              <a:schemeClr val="accent5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ooter Placeholder 20"/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endParaRPr lang="en-GB" dirty="0" smtClean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r>
              <a:rPr lang="en-GB" dirty="0" smtClean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013299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 Contents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515380" y="188395"/>
            <a:ext cx="11268000" cy="287854"/>
          </a:xfrm>
        </p:spPr>
        <p:txBody>
          <a:bodyPr anchor="b">
            <a:noAutofit/>
          </a:bodyPr>
          <a:lstStyle>
            <a:lvl1pPr marL="0" indent="0">
              <a:buNone/>
              <a:defRPr sz="1400">
                <a:solidFill>
                  <a:srgbClr val="464646"/>
                </a:solidFill>
              </a:defRPr>
            </a:lvl1pPr>
            <a:lvl2pPr marL="268288" indent="0">
              <a:buNone/>
              <a:defRPr sz="1600"/>
            </a:lvl2pPr>
            <a:lvl3pPr marL="538162" indent="0">
              <a:buNone/>
              <a:defRPr sz="1600"/>
            </a:lvl3pPr>
            <a:lvl4pPr marL="806450" indent="0">
              <a:buNone/>
              <a:defRPr sz="1600"/>
            </a:lvl4pPr>
            <a:lvl5pPr marL="1077912" indent="0">
              <a:buNone/>
              <a:defRPr sz="1600"/>
            </a:lvl5pPr>
          </a:lstStyle>
          <a:p>
            <a:pPr lvl="0"/>
            <a:r>
              <a:rPr lang="en-GB" dirty="0" smtClean="0"/>
              <a:t>Chapter subject</a:t>
            </a:r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15380" y="476248"/>
            <a:ext cx="11268000" cy="396000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/>
            </a:lvl1pPr>
          </a:lstStyle>
          <a:p>
            <a:r>
              <a:rPr lang="en-GB" dirty="0" smtClean="0"/>
              <a:t>Click to edit Master title style</a:t>
            </a:r>
            <a:endParaRPr lang="en-GB" dirty="0"/>
          </a:p>
        </p:txBody>
      </p:sp>
      <p:sp>
        <p:nvSpPr>
          <p:cNvPr id="31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515380" y="6223000"/>
            <a:ext cx="9936000" cy="12240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540000" algn="l"/>
              </a:tabLst>
              <a:defRPr lang="en-GB" sz="950" dirty="0">
                <a:solidFill>
                  <a:srgbClr val="464646"/>
                </a:solidFill>
              </a:defRPr>
            </a:lvl1pPr>
          </a:lstStyle>
          <a:p>
            <a:pPr marL="0" lvl="0"/>
            <a:r>
              <a:rPr lang="en-GB" dirty="0" smtClean="0"/>
              <a:t>Source, references or external links</a:t>
            </a:r>
            <a:endParaRPr lang="en-GB" dirty="0"/>
          </a:p>
        </p:txBody>
      </p:sp>
      <p:sp>
        <p:nvSpPr>
          <p:cNvPr id="35" name="Picture Placeholder 37"/>
          <p:cNvSpPr>
            <a:spLocks noGrp="1"/>
          </p:cNvSpPr>
          <p:nvPr>
            <p:ph type="pic" sz="quarter" idx="16"/>
          </p:nvPr>
        </p:nvSpPr>
        <p:spPr>
          <a:xfrm>
            <a:off x="515380" y="916759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GB" dirty="0" smtClean="0"/>
              <a:t>Click icon to add picture</a:t>
            </a:r>
            <a:endParaRPr lang="en-GB" dirty="0"/>
          </a:p>
        </p:txBody>
      </p:sp>
      <p:sp>
        <p:nvSpPr>
          <p:cNvPr id="36" name="Text Placeholder 7"/>
          <p:cNvSpPr>
            <a:spLocks noGrp="1"/>
          </p:cNvSpPr>
          <p:nvPr>
            <p:ph type="body" sz="quarter" idx="29"/>
          </p:nvPr>
        </p:nvSpPr>
        <p:spPr>
          <a:xfrm>
            <a:off x="515380" y="21096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rgbClr val="464646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  <p:sp>
        <p:nvSpPr>
          <p:cNvPr id="37" name="Picture Placeholder 37"/>
          <p:cNvSpPr>
            <a:spLocks noGrp="1"/>
          </p:cNvSpPr>
          <p:nvPr>
            <p:ph type="pic" sz="quarter" idx="17"/>
          </p:nvPr>
        </p:nvSpPr>
        <p:spPr>
          <a:xfrm>
            <a:off x="3407701" y="916759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GB" dirty="0" smtClean="0"/>
              <a:t>Click icon to add picture</a:t>
            </a:r>
            <a:endParaRPr lang="en-GB" dirty="0"/>
          </a:p>
        </p:txBody>
      </p:sp>
      <p:sp>
        <p:nvSpPr>
          <p:cNvPr id="48" name="Text Placeholder 7"/>
          <p:cNvSpPr>
            <a:spLocks noGrp="1"/>
          </p:cNvSpPr>
          <p:nvPr>
            <p:ph type="body" sz="quarter" idx="30"/>
          </p:nvPr>
        </p:nvSpPr>
        <p:spPr>
          <a:xfrm>
            <a:off x="3407701" y="21096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rgbClr val="464646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  <p:sp>
        <p:nvSpPr>
          <p:cNvPr id="49" name="Picture Placeholder 37"/>
          <p:cNvSpPr>
            <a:spLocks noGrp="1"/>
          </p:cNvSpPr>
          <p:nvPr>
            <p:ph type="pic" sz="quarter" idx="18"/>
          </p:nvPr>
        </p:nvSpPr>
        <p:spPr>
          <a:xfrm>
            <a:off x="6300022" y="916759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GB" dirty="0" smtClean="0"/>
              <a:t>Click icon to add picture</a:t>
            </a:r>
            <a:endParaRPr lang="en-GB" dirty="0"/>
          </a:p>
        </p:txBody>
      </p:sp>
      <p:sp>
        <p:nvSpPr>
          <p:cNvPr id="50" name="Text Placeholder 7"/>
          <p:cNvSpPr>
            <a:spLocks noGrp="1"/>
          </p:cNvSpPr>
          <p:nvPr>
            <p:ph type="body" sz="quarter" idx="28"/>
          </p:nvPr>
        </p:nvSpPr>
        <p:spPr>
          <a:xfrm>
            <a:off x="6300022" y="21096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rgbClr val="464646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  <p:sp>
        <p:nvSpPr>
          <p:cNvPr id="51" name="Picture Placeholder 37"/>
          <p:cNvSpPr>
            <a:spLocks noGrp="1"/>
          </p:cNvSpPr>
          <p:nvPr>
            <p:ph type="pic" sz="quarter" idx="19"/>
          </p:nvPr>
        </p:nvSpPr>
        <p:spPr>
          <a:xfrm>
            <a:off x="9192344" y="916759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GB" dirty="0" smtClean="0"/>
              <a:t>Click icon to add picture</a:t>
            </a:r>
            <a:endParaRPr lang="en-GB" dirty="0"/>
          </a:p>
        </p:txBody>
      </p:sp>
      <p:sp>
        <p:nvSpPr>
          <p:cNvPr id="52" name="Text Placeholder 7"/>
          <p:cNvSpPr>
            <a:spLocks noGrp="1"/>
          </p:cNvSpPr>
          <p:nvPr>
            <p:ph type="body" sz="quarter" idx="31"/>
          </p:nvPr>
        </p:nvSpPr>
        <p:spPr>
          <a:xfrm>
            <a:off x="9192344" y="21096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rgbClr val="464646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  <p:sp>
        <p:nvSpPr>
          <p:cNvPr id="53" name="Picture Placeholder 37"/>
          <p:cNvSpPr>
            <a:spLocks noGrp="1"/>
          </p:cNvSpPr>
          <p:nvPr>
            <p:ph type="pic" sz="quarter" idx="20"/>
          </p:nvPr>
        </p:nvSpPr>
        <p:spPr>
          <a:xfrm>
            <a:off x="515380" y="2648200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GB" dirty="0" smtClean="0"/>
              <a:t>Click icon to add picture</a:t>
            </a:r>
            <a:endParaRPr lang="en-GB" dirty="0"/>
          </a:p>
        </p:txBody>
      </p:sp>
      <p:sp>
        <p:nvSpPr>
          <p:cNvPr id="54" name="Text Placeholder 7"/>
          <p:cNvSpPr>
            <a:spLocks noGrp="1"/>
          </p:cNvSpPr>
          <p:nvPr>
            <p:ph type="body" sz="quarter" idx="33"/>
          </p:nvPr>
        </p:nvSpPr>
        <p:spPr>
          <a:xfrm>
            <a:off x="515380" y="38232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rgbClr val="464646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  <p:sp>
        <p:nvSpPr>
          <p:cNvPr id="55" name="Picture Placeholder 37"/>
          <p:cNvSpPr>
            <a:spLocks noGrp="1"/>
          </p:cNvSpPr>
          <p:nvPr>
            <p:ph type="pic" sz="quarter" idx="26"/>
          </p:nvPr>
        </p:nvSpPr>
        <p:spPr>
          <a:xfrm>
            <a:off x="3407701" y="2648200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GB" dirty="0" smtClean="0"/>
              <a:t>Click icon to add picture</a:t>
            </a:r>
            <a:endParaRPr lang="en-GB" dirty="0"/>
          </a:p>
        </p:txBody>
      </p:sp>
      <p:sp>
        <p:nvSpPr>
          <p:cNvPr id="56" name="Text Placeholder 7"/>
          <p:cNvSpPr>
            <a:spLocks noGrp="1"/>
          </p:cNvSpPr>
          <p:nvPr>
            <p:ph type="body" sz="quarter" idx="34"/>
          </p:nvPr>
        </p:nvSpPr>
        <p:spPr>
          <a:xfrm>
            <a:off x="3407701" y="38232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rgbClr val="464646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  <p:sp>
        <p:nvSpPr>
          <p:cNvPr id="57" name="Picture Placeholder 37"/>
          <p:cNvSpPr>
            <a:spLocks noGrp="1"/>
          </p:cNvSpPr>
          <p:nvPr>
            <p:ph type="pic" sz="quarter" idx="27"/>
          </p:nvPr>
        </p:nvSpPr>
        <p:spPr>
          <a:xfrm>
            <a:off x="6300022" y="2648200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GB" dirty="0" smtClean="0"/>
              <a:t>Click icon to add picture</a:t>
            </a:r>
            <a:endParaRPr lang="en-GB" dirty="0"/>
          </a:p>
        </p:txBody>
      </p:sp>
      <p:sp>
        <p:nvSpPr>
          <p:cNvPr id="58" name="Text Placeholder 7"/>
          <p:cNvSpPr>
            <a:spLocks noGrp="1"/>
          </p:cNvSpPr>
          <p:nvPr>
            <p:ph type="body" sz="quarter" idx="32"/>
          </p:nvPr>
        </p:nvSpPr>
        <p:spPr>
          <a:xfrm>
            <a:off x="6300022" y="38232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rgbClr val="464646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  <p:sp>
        <p:nvSpPr>
          <p:cNvPr id="59" name="Picture Placeholder 37"/>
          <p:cNvSpPr>
            <a:spLocks noGrp="1"/>
          </p:cNvSpPr>
          <p:nvPr>
            <p:ph type="pic" sz="quarter" idx="21"/>
          </p:nvPr>
        </p:nvSpPr>
        <p:spPr>
          <a:xfrm>
            <a:off x="9192344" y="2648200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GB" dirty="0" smtClean="0"/>
              <a:t>Click icon to add picture</a:t>
            </a:r>
            <a:endParaRPr lang="en-GB" dirty="0"/>
          </a:p>
        </p:txBody>
      </p:sp>
      <p:sp>
        <p:nvSpPr>
          <p:cNvPr id="60" name="Text Placeholder 7"/>
          <p:cNvSpPr>
            <a:spLocks noGrp="1"/>
          </p:cNvSpPr>
          <p:nvPr>
            <p:ph type="body" sz="quarter" idx="35"/>
          </p:nvPr>
        </p:nvSpPr>
        <p:spPr>
          <a:xfrm>
            <a:off x="9192344" y="38232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rgbClr val="464646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  <p:sp>
        <p:nvSpPr>
          <p:cNvPr id="61" name="Picture Placeholder 37"/>
          <p:cNvSpPr>
            <a:spLocks noGrp="1"/>
          </p:cNvSpPr>
          <p:nvPr>
            <p:ph type="pic" sz="quarter" idx="22"/>
          </p:nvPr>
        </p:nvSpPr>
        <p:spPr>
          <a:xfrm>
            <a:off x="515380" y="4362530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GB" dirty="0" smtClean="0"/>
              <a:t>Click icon to add picture</a:t>
            </a:r>
            <a:endParaRPr lang="en-GB" dirty="0"/>
          </a:p>
        </p:txBody>
      </p:sp>
      <p:sp>
        <p:nvSpPr>
          <p:cNvPr id="62" name="Text Placeholder 7"/>
          <p:cNvSpPr>
            <a:spLocks noGrp="1"/>
          </p:cNvSpPr>
          <p:nvPr>
            <p:ph type="body" sz="quarter" idx="37"/>
          </p:nvPr>
        </p:nvSpPr>
        <p:spPr>
          <a:xfrm>
            <a:off x="515380" y="55476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rgbClr val="464646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  <p:sp>
        <p:nvSpPr>
          <p:cNvPr id="63" name="Picture Placeholder 37"/>
          <p:cNvSpPr>
            <a:spLocks noGrp="1"/>
          </p:cNvSpPr>
          <p:nvPr>
            <p:ph type="pic" sz="quarter" idx="23"/>
          </p:nvPr>
        </p:nvSpPr>
        <p:spPr>
          <a:xfrm>
            <a:off x="3407701" y="4362530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GB" dirty="0" smtClean="0"/>
              <a:t>Click icon to add picture</a:t>
            </a:r>
            <a:endParaRPr lang="en-GB" dirty="0"/>
          </a:p>
        </p:txBody>
      </p:sp>
      <p:sp>
        <p:nvSpPr>
          <p:cNvPr id="64" name="Text Placeholder 7"/>
          <p:cNvSpPr>
            <a:spLocks noGrp="1"/>
          </p:cNvSpPr>
          <p:nvPr>
            <p:ph type="body" sz="quarter" idx="38"/>
          </p:nvPr>
        </p:nvSpPr>
        <p:spPr>
          <a:xfrm>
            <a:off x="3407701" y="55476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rgbClr val="464646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  <p:sp>
        <p:nvSpPr>
          <p:cNvPr id="65" name="Picture Placeholder 37"/>
          <p:cNvSpPr>
            <a:spLocks noGrp="1"/>
          </p:cNvSpPr>
          <p:nvPr>
            <p:ph type="pic" sz="quarter" idx="24"/>
          </p:nvPr>
        </p:nvSpPr>
        <p:spPr>
          <a:xfrm>
            <a:off x="6300022" y="4365938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GB" dirty="0" smtClean="0"/>
              <a:t>Click icon to add picture</a:t>
            </a:r>
            <a:endParaRPr lang="en-GB" dirty="0"/>
          </a:p>
        </p:txBody>
      </p:sp>
      <p:sp>
        <p:nvSpPr>
          <p:cNvPr id="66" name="Text Placeholder 7"/>
          <p:cNvSpPr>
            <a:spLocks noGrp="1"/>
          </p:cNvSpPr>
          <p:nvPr>
            <p:ph type="body" sz="quarter" idx="36"/>
          </p:nvPr>
        </p:nvSpPr>
        <p:spPr>
          <a:xfrm>
            <a:off x="6300022" y="55476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rgbClr val="464646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  <p:sp>
        <p:nvSpPr>
          <p:cNvPr id="67" name="Picture Placeholder 37"/>
          <p:cNvSpPr>
            <a:spLocks noGrp="1"/>
          </p:cNvSpPr>
          <p:nvPr>
            <p:ph type="pic" sz="quarter" idx="25"/>
          </p:nvPr>
        </p:nvSpPr>
        <p:spPr>
          <a:xfrm>
            <a:off x="9192344" y="4362530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GB" dirty="0" smtClean="0"/>
              <a:t>Click icon to add picture</a:t>
            </a:r>
            <a:endParaRPr lang="en-GB" dirty="0"/>
          </a:p>
        </p:txBody>
      </p:sp>
      <p:sp>
        <p:nvSpPr>
          <p:cNvPr id="68" name="Text Placeholder 7"/>
          <p:cNvSpPr>
            <a:spLocks noGrp="1"/>
          </p:cNvSpPr>
          <p:nvPr>
            <p:ph type="body" sz="quarter" idx="39"/>
          </p:nvPr>
        </p:nvSpPr>
        <p:spPr>
          <a:xfrm>
            <a:off x="9192344" y="55476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rgbClr val="464646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41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endParaRPr lang="en-GB" dirty="0" smtClean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42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r>
              <a:rPr lang="en-GB" dirty="0" smtClean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74687416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572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onten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515380" y="188395"/>
            <a:ext cx="11268000" cy="287854"/>
          </a:xfrm>
        </p:spPr>
        <p:txBody>
          <a:bodyPr anchor="b">
            <a:noAutofit/>
          </a:bodyPr>
          <a:lstStyle>
            <a:lvl1pPr marL="0" indent="0">
              <a:buNone/>
              <a:defRPr sz="1400">
                <a:solidFill>
                  <a:srgbClr val="464646"/>
                </a:solidFill>
              </a:defRPr>
            </a:lvl1pPr>
            <a:lvl2pPr marL="268288" indent="0">
              <a:buNone/>
              <a:defRPr sz="1600"/>
            </a:lvl2pPr>
            <a:lvl3pPr marL="538162" indent="0">
              <a:buNone/>
              <a:defRPr sz="1600"/>
            </a:lvl3pPr>
            <a:lvl4pPr marL="806450" indent="0">
              <a:buNone/>
              <a:defRPr sz="1600"/>
            </a:lvl4pPr>
            <a:lvl5pPr marL="1077912" indent="0">
              <a:buNone/>
              <a:defRPr sz="1600"/>
            </a:lvl5pPr>
          </a:lstStyle>
          <a:p>
            <a:pPr lvl="0"/>
            <a:r>
              <a:rPr lang="en-GB" dirty="0" smtClean="0"/>
              <a:t>Chapter subject</a:t>
            </a:r>
            <a:endParaRPr lang="en-GB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5380" y="1772816"/>
            <a:ext cx="3528000" cy="4284000"/>
          </a:xfrm>
        </p:spPr>
        <p:txBody>
          <a:bodyPr/>
          <a:lstStyle>
            <a:lvl1pPr>
              <a:defRPr sz="2200">
                <a:solidFill>
                  <a:srgbClr val="464646"/>
                </a:solidFill>
              </a:defRPr>
            </a:lvl1pPr>
            <a:lvl2pPr>
              <a:defRPr sz="2000">
                <a:solidFill>
                  <a:srgbClr val="464646"/>
                </a:solidFill>
              </a:defRPr>
            </a:lvl2pPr>
            <a:lvl3pPr>
              <a:defRPr sz="1800">
                <a:solidFill>
                  <a:srgbClr val="464646"/>
                </a:solidFill>
              </a:defRPr>
            </a:lvl3pPr>
            <a:lvl4pPr>
              <a:defRPr sz="1800">
                <a:solidFill>
                  <a:srgbClr val="464646"/>
                </a:solidFill>
              </a:defRPr>
            </a:lvl4pPr>
            <a:lvl5pPr>
              <a:defRPr sz="1800">
                <a:solidFill>
                  <a:srgbClr val="46464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31380" y="1772816"/>
            <a:ext cx="7452000" cy="4284000"/>
          </a:xfrm>
        </p:spPr>
        <p:txBody>
          <a:bodyPr/>
          <a:lstStyle>
            <a:lvl1pPr>
              <a:defRPr sz="2200">
                <a:solidFill>
                  <a:srgbClr val="464646"/>
                </a:solidFill>
              </a:defRPr>
            </a:lvl1pPr>
            <a:lvl2pPr>
              <a:defRPr sz="2000">
                <a:solidFill>
                  <a:srgbClr val="464646"/>
                </a:solidFill>
              </a:defRPr>
            </a:lvl2pPr>
            <a:lvl3pPr>
              <a:defRPr sz="1800">
                <a:solidFill>
                  <a:srgbClr val="464646"/>
                </a:solidFill>
              </a:defRPr>
            </a:lvl3pPr>
            <a:lvl4pPr>
              <a:defRPr sz="1800">
                <a:solidFill>
                  <a:srgbClr val="464646"/>
                </a:solidFill>
              </a:defRPr>
            </a:lvl4pPr>
            <a:lvl5pPr>
              <a:defRPr sz="1800">
                <a:solidFill>
                  <a:srgbClr val="46464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9" name="Text Placeholder 14"/>
          <p:cNvSpPr>
            <a:spLocks noGrp="1"/>
          </p:cNvSpPr>
          <p:nvPr>
            <p:ph type="body" sz="quarter" idx="17" hasCustomPrompt="1"/>
          </p:nvPr>
        </p:nvSpPr>
        <p:spPr>
          <a:xfrm>
            <a:off x="515380" y="6223000"/>
            <a:ext cx="9936000" cy="12240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540000" algn="l"/>
              </a:tabLst>
              <a:defRPr lang="en-GB" sz="950" dirty="0">
                <a:solidFill>
                  <a:srgbClr val="464646"/>
                </a:solidFill>
              </a:defRPr>
            </a:lvl1pPr>
          </a:lstStyle>
          <a:p>
            <a:pPr marL="0" lvl="0"/>
            <a:r>
              <a:rPr lang="en-GB" dirty="0" smtClean="0"/>
              <a:t>Source, references or external links</a:t>
            </a:r>
            <a:endParaRPr lang="en-GB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endParaRPr lang="en-GB" dirty="0" smtClean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r>
              <a:rPr lang="en-GB" dirty="0" smtClean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99729201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2570">
          <p15:clr>
            <a:srgbClr val="FBAE40"/>
          </p15:clr>
        </p15:guide>
        <p15:guide id="2" pos="2706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515380" y="188395"/>
            <a:ext cx="11268000" cy="287854"/>
          </a:xfrm>
        </p:spPr>
        <p:txBody>
          <a:bodyPr anchor="b">
            <a:noAutofit/>
          </a:bodyPr>
          <a:lstStyle>
            <a:lvl1pPr marL="0" indent="0">
              <a:buNone/>
              <a:defRPr sz="1400">
                <a:solidFill>
                  <a:srgbClr val="464646"/>
                </a:solidFill>
              </a:defRPr>
            </a:lvl1pPr>
            <a:lvl2pPr marL="268288" indent="0">
              <a:buNone/>
              <a:defRPr sz="1600"/>
            </a:lvl2pPr>
            <a:lvl3pPr marL="538162" indent="0">
              <a:buNone/>
              <a:defRPr sz="1600"/>
            </a:lvl3pPr>
            <a:lvl4pPr marL="806450" indent="0">
              <a:buNone/>
              <a:defRPr sz="1600"/>
            </a:lvl4pPr>
            <a:lvl5pPr marL="1077912" indent="0">
              <a:buNone/>
              <a:defRPr sz="1600"/>
            </a:lvl5pPr>
          </a:lstStyle>
          <a:p>
            <a:pPr lvl="0"/>
            <a:r>
              <a:rPr lang="en-GB" dirty="0" smtClean="0"/>
              <a:t>Chapter subject</a:t>
            </a:r>
            <a:endParaRPr lang="en-GB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5380" y="1772816"/>
            <a:ext cx="6840000" cy="4284000"/>
          </a:xfrm>
        </p:spPr>
        <p:txBody>
          <a:bodyPr/>
          <a:lstStyle>
            <a:lvl1pPr>
              <a:defRPr sz="2200">
                <a:solidFill>
                  <a:srgbClr val="464646"/>
                </a:solidFill>
              </a:defRPr>
            </a:lvl1pPr>
            <a:lvl2pPr>
              <a:defRPr sz="2000">
                <a:solidFill>
                  <a:srgbClr val="464646"/>
                </a:solidFill>
              </a:defRPr>
            </a:lvl2pPr>
            <a:lvl3pPr>
              <a:defRPr sz="1800">
                <a:solidFill>
                  <a:srgbClr val="464646"/>
                </a:solidFill>
              </a:defRPr>
            </a:lvl3pPr>
            <a:lvl4pPr>
              <a:defRPr sz="1800">
                <a:solidFill>
                  <a:srgbClr val="464646"/>
                </a:solidFill>
              </a:defRPr>
            </a:lvl4pPr>
            <a:lvl5pPr>
              <a:defRPr sz="1800">
                <a:solidFill>
                  <a:srgbClr val="46464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635111" y="1772816"/>
            <a:ext cx="4148268" cy="4284000"/>
          </a:xfrm>
        </p:spPr>
        <p:txBody>
          <a:bodyPr/>
          <a:lstStyle>
            <a:lvl1pPr>
              <a:defRPr sz="2200">
                <a:solidFill>
                  <a:srgbClr val="464646"/>
                </a:solidFill>
              </a:defRPr>
            </a:lvl1pPr>
            <a:lvl2pPr>
              <a:defRPr sz="2000">
                <a:solidFill>
                  <a:srgbClr val="464646"/>
                </a:solidFill>
              </a:defRPr>
            </a:lvl2pPr>
            <a:lvl3pPr>
              <a:defRPr sz="1800">
                <a:solidFill>
                  <a:srgbClr val="464646"/>
                </a:solidFill>
              </a:defRPr>
            </a:lvl3pPr>
            <a:lvl4pPr>
              <a:defRPr sz="1800">
                <a:solidFill>
                  <a:srgbClr val="464646"/>
                </a:solidFill>
              </a:defRPr>
            </a:lvl4pPr>
            <a:lvl5pPr>
              <a:defRPr sz="1800">
                <a:solidFill>
                  <a:srgbClr val="46464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9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515380" y="6223000"/>
            <a:ext cx="9936000" cy="12240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540000" algn="l"/>
              </a:tabLst>
              <a:defRPr lang="en-GB" sz="950" dirty="0">
                <a:solidFill>
                  <a:srgbClr val="464646"/>
                </a:solidFill>
              </a:defRPr>
            </a:lvl1pPr>
          </a:lstStyle>
          <a:p>
            <a:pPr marL="0" lvl="0"/>
            <a:r>
              <a:rPr lang="en-GB" dirty="0" smtClean="0"/>
              <a:t>Source, references or external links</a:t>
            </a:r>
            <a:endParaRPr lang="en-GB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endParaRPr lang="en-GB" dirty="0" smtClean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r>
              <a:rPr lang="en-GB" dirty="0" smtClean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61246638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4656">
          <p15:clr>
            <a:srgbClr val="FBAE40"/>
          </p15:clr>
        </p15:guide>
        <p15:guide id="2" pos="4838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515380" y="188395"/>
            <a:ext cx="11268000" cy="287854"/>
          </a:xfrm>
        </p:spPr>
        <p:txBody>
          <a:bodyPr anchor="b">
            <a:noAutofit/>
          </a:bodyPr>
          <a:lstStyle>
            <a:lvl1pPr marL="0" indent="0">
              <a:buNone/>
              <a:defRPr sz="1400">
                <a:solidFill>
                  <a:srgbClr val="464646"/>
                </a:solidFill>
              </a:defRPr>
            </a:lvl1pPr>
            <a:lvl2pPr marL="268288" indent="0">
              <a:buNone/>
              <a:defRPr sz="1600"/>
            </a:lvl2pPr>
            <a:lvl3pPr marL="538162" indent="0">
              <a:buNone/>
              <a:defRPr sz="1600"/>
            </a:lvl3pPr>
            <a:lvl4pPr marL="806450" indent="0">
              <a:buNone/>
              <a:defRPr sz="1600"/>
            </a:lvl4pPr>
            <a:lvl5pPr marL="1077912" indent="0">
              <a:buNone/>
              <a:defRPr sz="1600"/>
            </a:lvl5pPr>
          </a:lstStyle>
          <a:p>
            <a:pPr lvl="0"/>
            <a:r>
              <a:rPr lang="en-GB" dirty="0" smtClean="0"/>
              <a:t>Chapter subject</a:t>
            </a:r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Click to edit Master title style</a:t>
            </a:r>
            <a:endParaRPr lang="en-GB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endParaRPr lang="en-GB" dirty="0" smtClean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r>
              <a:rPr lang="en-GB" dirty="0" smtClean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515380" y="6223000"/>
            <a:ext cx="9936000" cy="12240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540000" algn="l"/>
              </a:tabLst>
              <a:defRPr lang="en-GB" sz="950" dirty="0">
                <a:solidFill>
                  <a:srgbClr val="464646"/>
                </a:solidFill>
              </a:defRPr>
            </a:lvl1pPr>
          </a:lstStyle>
          <a:p>
            <a:pPr marL="0" lvl="0"/>
            <a:r>
              <a:rPr lang="en-GB" dirty="0" smtClean="0"/>
              <a:t>Source, references or external links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923520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bg bwMode="lt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517120" y="2060228"/>
            <a:ext cx="11268000" cy="288652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 smtClean="0"/>
              <a:t>Chapter subject</a:t>
            </a: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517120" y="2429355"/>
            <a:ext cx="11268000" cy="999645"/>
          </a:xfrm>
        </p:spPr>
        <p:txBody>
          <a:bodyPr anchor="t">
            <a:normAutofit/>
          </a:bodyPr>
          <a:lstStyle>
            <a:lvl1pPr>
              <a:lnSpc>
                <a:spcPct val="90000"/>
              </a:lnSpc>
              <a:defRPr sz="7200" spc="-200"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517120" y="3786188"/>
            <a:ext cx="11268000" cy="216376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268288" indent="0">
              <a:buNone/>
              <a:defRPr/>
            </a:lvl2pPr>
            <a:lvl3pPr marL="538162" indent="0">
              <a:buNone/>
              <a:defRPr/>
            </a:lvl3pPr>
            <a:lvl4pPr marL="806450" indent="0">
              <a:buNone/>
              <a:defRPr/>
            </a:lvl4pPr>
            <a:lvl5pPr marL="1077912" indent="0"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9" name="Footer Placeholder 4"/>
          <p:cNvSpPr txBox="1">
            <a:spLocks/>
          </p:cNvSpPr>
          <p:nvPr userDrawn="1"/>
        </p:nvSpPr>
        <p:spPr bwMode="gray">
          <a:xfrm>
            <a:off x="512064" y="6405149"/>
            <a:ext cx="3884400" cy="264211"/>
          </a:xfrm>
          <a:prstGeom prst="rect">
            <a:avLst/>
          </a:prstGeom>
        </p:spPr>
        <p:txBody>
          <a:bodyPr vert="horz" lIns="0" tIns="0" rIns="0" bIns="0" rtlCol="0" anchor="t"/>
          <a:lstStyle>
            <a:defPPr>
              <a:defRPr lang="sv-SE"/>
            </a:defPPr>
            <a:lvl1pPr marL="0" algn="l" defTabSz="914400" rtl="0" eaLnBrk="1" latinLnBrk="0" hangingPunct="1">
              <a:defRPr sz="950" kern="1200">
                <a:solidFill>
                  <a:srgbClr val="404040"/>
                </a:solidFill>
                <a:latin typeface="+mn-lt"/>
                <a:ea typeface="+mn-ea"/>
                <a:cs typeface="Super Grotesk Offc Pro" panose="020B0504020101020102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smtClean="0">
                <a:solidFill>
                  <a:schemeClr val="bg1"/>
                </a:solidFill>
              </a:rPr>
              <a:t>© King.com Ltd 2017 – Commercially confidential</a:t>
            </a:r>
            <a:endParaRPr lang="en-GB" dirty="0" smtClean="0">
              <a:solidFill>
                <a:schemeClr val="bg1"/>
              </a:solidFill>
              <a:effectLst>
                <a:outerShdw blurRad="50800" dist="50800" dir="5400000" algn="tl">
                  <a:srgbClr val="000000">
                    <a:alpha val="10000"/>
                  </a:srgbClr>
                </a:outerShdw>
              </a:effectLst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4017798511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387" userDrawn="1">
          <p15:clr>
            <a:srgbClr val="FBAE40"/>
          </p15:clr>
        </p15:guide>
        <p15:guide id="2" orient="horz" pos="1525" userDrawn="1">
          <p15:clr>
            <a:srgbClr val="FBAE40"/>
          </p15:clr>
        </p15:guide>
        <p15:guide id="3" orient="horz" pos="1480" userDrawn="1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15380" y="188395"/>
            <a:ext cx="11268000" cy="287854"/>
          </a:xfrm>
        </p:spPr>
        <p:txBody>
          <a:bodyPr anchor="b">
            <a:noAutofit/>
          </a:bodyPr>
          <a:lstStyle>
            <a:lvl1pPr marL="0" indent="0">
              <a:buNone/>
              <a:defRPr sz="1400">
                <a:solidFill>
                  <a:srgbClr val="464646"/>
                </a:solidFill>
              </a:defRPr>
            </a:lvl1pPr>
            <a:lvl2pPr marL="268288" indent="0">
              <a:buNone/>
              <a:defRPr sz="1600"/>
            </a:lvl2pPr>
            <a:lvl3pPr marL="538162" indent="0">
              <a:buNone/>
              <a:defRPr sz="1600"/>
            </a:lvl3pPr>
            <a:lvl4pPr marL="806450" indent="0">
              <a:buNone/>
              <a:defRPr sz="1600"/>
            </a:lvl4pPr>
            <a:lvl5pPr marL="1077912" indent="0">
              <a:buNone/>
              <a:defRPr sz="1600"/>
            </a:lvl5pPr>
          </a:lstStyle>
          <a:p>
            <a:pPr lvl="0"/>
            <a:r>
              <a:rPr lang="en-GB" dirty="0" smtClean="0"/>
              <a:t>Chapter subject</a:t>
            </a:r>
            <a:endParaRPr lang="en-GB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endParaRPr lang="en-GB" dirty="0" smtClean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r>
              <a:rPr lang="en-GB" dirty="0" smtClean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6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515380" y="6223000"/>
            <a:ext cx="9936000" cy="12240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540000" algn="l"/>
              </a:tabLst>
              <a:defRPr lang="en-GB" sz="950" dirty="0">
                <a:solidFill>
                  <a:srgbClr val="464646"/>
                </a:solidFill>
              </a:defRPr>
            </a:lvl1pPr>
          </a:lstStyle>
          <a:p>
            <a:pPr marL="0" lvl="0"/>
            <a:r>
              <a:rPr lang="en-GB" dirty="0" smtClean="0"/>
              <a:t>Source, references or external links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351043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bg bwMode="ltGray"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517120" y="2060228"/>
            <a:ext cx="11268000" cy="288652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 smtClean="0"/>
              <a:t>Chapter subject</a:t>
            </a: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517120" y="2429355"/>
            <a:ext cx="11268000" cy="999645"/>
          </a:xfrm>
        </p:spPr>
        <p:txBody>
          <a:bodyPr anchor="t">
            <a:normAutofit/>
          </a:bodyPr>
          <a:lstStyle>
            <a:lvl1pPr>
              <a:lnSpc>
                <a:spcPct val="90000"/>
              </a:lnSpc>
              <a:defRPr sz="7200" spc="-200" baseline="0"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Click to edit Master title style</a:t>
            </a:r>
            <a:endParaRPr lang="en-GB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517120" y="3786188"/>
            <a:ext cx="11268000" cy="216376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268288" indent="0">
              <a:buNone/>
              <a:defRPr/>
            </a:lvl2pPr>
            <a:lvl3pPr marL="538162" indent="0">
              <a:buNone/>
              <a:defRPr/>
            </a:lvl3pPr>
            <a:lvl4pPr marL="806450" indent="0">
              <a:buNone/>
              <a:defRPr/>
            </a:lvl4pPr>
            <a:lvl5pPr marL="1077912" indent="0">
              <a:buNone/>
              <a:defRPr/>
            </a:lvl5pPr>
          </a:lstStyle>
          <a:p>
            <a:pPr lvl="0"/>
            <a:r>
              <a:rPr lang="en-GB" dirty="0" smtClean="0"/>
              <a:t>Click to edit Master text styles</a:t>
            </a:r>
            <a:endParaRPr lang="en-GB" dirty="0"/>
          </a:p>
        </p:txBody>
      </p:sp>
      <p:sp>
        <p:nvSpPr>
          <p:cNvPr id="9" name="Footer Placeholder 4"/>
          <p:cNvSpPr txBox="1">
            <a:spLocks/>
          </p:cNvSpPr>
          <p:nvPr userDrawn="1"/>
        </p:nvSpPr>
        <p:spPr bwMode="gray">
          <a:xfrm>
            <a:off x="512064" y="6405149"/>
            <a:ext cx="3884400" cy="264211"/>
          </a:xfrm>
          <a:prstGeom prst="rect">
            <a:avLst/>
          </a:prstGeom>
        </p:spPr>
        <p:txBody>
          <a:bodyPr vert="horz" lIns="0" tIns="0" rIns="0" bIns="0" rtlCol="0" anchor="t"/>
          <a:lstStyle>
            <a:defPPr>
              <a:defRPr lang="sv-SE"/>
            </a:defPPr>
            <a:lvl1pPr marL="0" algn="l" defTabSz="914400" rtl="0" eaLnBrk="1" latinLnBrk="0" hangingPunct="1">
              <a:defRPr sz="950" kern="1200">
                <a:solidFill>
                  <a:srgbClr val="404040"/>
                </a:solidFill>
                <a:latin typeface="+mn-lt"/>
                <a:ea typeface="+mn-ea"/>
                <a:cs typeface="Super Grotesk Offc Pro" panose="020B0504020101020102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smtClean="0">
                <a:solidFill>
                  <a:schemeClr val="bg1"/>
                </a:solidFill>
              </a:rPr>
              <a:t>© King.com Ltd 2017 – Commercially confidential</a:t>
            </a:r>
            <a:endParaRPr lang="en-GB" dirty="0" smtClean="0">
              <a:solidFill>
                <a:schemeClr val="bg1"/>
              </a:solidFill>
              <a:effectLst>
                <a:outerShdw blurRad="50800" dist="50800" dir="5400000" algn="tl">
                  <a:srgbClr val="000000">
                    <a:alpha val="10000"/>
                  </a:srgbClr>
                </a:outerShdw>
              </a:effectLst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2611529093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387">
          <p15:clr>
            <a:srgbClr val="FBAE40"/>
          </p15:clr>
        </p15:guide>
        <p15:guide id="2" orient="horz" pos="1525">
          <p15:clr>
            <a:srgbClr val="FBAE40"/>
          </p15:clr>
        </p15:guide>
        <p15:guide id="3" orient="horz" pos="148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15380" y="188395"/>
            <a:ext cx="11268000" cy="287854"/>
          </a:xfrm>
        </p:spPr>
        <p:txBody>
          <a:bodyPr anchor="b">
            <a:noAutofit/>
          </a:bodyPr>
          <a:lstStyle>
            <a:lvl1pPr marL="0" indent="0">
              <a:buNone/>
              <a:defRPr sz="1400">
                <a:solidFill>
                  <a:srgbClr val="464646"/>
                </a:solidFill>
              </a:defRPr>
            </a:lvl1pPr>
            <a:lvl2pPr marL="268288" indent="0">
              <a:buNone/>
              <a:defRPr sz="1600"/>
            </a:lvl2pPr>
            <a:lvl3pPr marL="538162" indent="0">
              <a:buNone/>
              <a:defRPr sz="1600"/>
            </a:lvl3pPr>
            <a:lvl4pPr marL="806450" indent="0">
              <a:buNone/>
              <a:defRPr sz="1600"/>
            </a:lvl4pPr>
            <a:lvl5pPr marL="1077912" indent="0">
              <a:buNone/>
              <a:defRPr sz="1600"/>
            </a:lvl5pPr>
          </a:lstStyle>
          <a:p>
            <a:pPr lvl="0"/>
            <a:r>
              <a:rPr lang="en-GB" dirty="0" smtClean="0"/>
              <a:t>Chapter subject</a:t>
            </a:r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380" y="1772816"/>
            <a:ext cx="11268000" cy="4284000"/>
          </a:xfrm>
        </p:spPr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  <a:lvl2pPr>
              <a:defRPr>
                <a:solidFill>
                  <a:srgbClr val="464646"/>
                </a:solidFill>
              </a:defRPr>
            </a:lvl2pPr>
            <a:lvl3pPr>
              <a:defRPr>
                <a:solidFill>
                  <a:srgbClr val="464646"/>
                </a:solidFill>
              </a:defRPr>
            </a:lvl3pPr>
            <a:lvl4pPr>
              <a:defRPr>
                <a:solidFill>
                  <a:srgbClr val="464646"/>
                </a:solidFill>
              </a:defRPr>
            </a:lvl4pPr>
            <a:lvl5pPr>
              <a:defRPr>
                <a:solidFill>
                  <a:srgbClr val="464646"/>
                </a:solidFill>
              </a:defRPr>
            </a:lvl5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8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515380" y="6223000"/>
            <a:ext cx="9936000" cy="12240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540000" algn="l"/>
              </a:tabLst>
              <a:defRPr lang="en-GB" sz="950" dirty="0">
                <a:solidFill>
                  <a:srgbClr val="464646"/>
                </a:solidFill>
              </a:defRPr>
            </a:lvl1pPr>
          </a:lstStyle>
          <a:p>
            <a:pPr marL="0" lvl="0"/>
            <a:r>
              <a:rPr lang="en-GB" dirty="0" smtClean="0"/>
              <a:t>Source, references or external links</a:t>
            </a:r>
            <a:endParaRPr lang="en-GB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endParaRPr lang="en-GB" dirty="0" smtClean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r>
              <a:rPr lang="en-GB" dirty="0" smtClean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252258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15380" y="188395"/>
            <a:ext cx="11268000" cy="287854"/>
          </a:xfrm>
        </p:spPr>
        <p:txBody>
          <a:bodyPr anchor="b">
            <a:noAutofit/>
          </a:bodyPr>
          <a:lstStyle>
            <a:lvl1pPr marL="0" indent="0">
              <a:buNone/>
              <a:defRPr sz="1400">
                <a:solidFill>
                  <a:srgbClr val="464646"/>
                </a:solidFill>
              </a:defRPr>
            </a:lvl1pPr>
            <a:lvl2pPr marL="268288" indent="0">
              <a:buNone/>
              <a:defRPr sz="1600"/>
            </a:lvl2pPr>
            <a:lvl3pPr marL="538162" indent="0">
              <a:buNone/>
              <a:defRPr sz="1600"/>
            </a:lvl3pPr>
            <a:lvl4pPr marL="806450" indent="0">
              <a:buNone/>
              <a:defRPr sz="1600"/>
            </a:lvl4pPr>
            <a:lvl5pPr marL="1077912" indent="0">
              <a:buNone/>
              <a:defRPr sz="1600"/>
            </a:lvl5pPr>
          </a:lstStyle>
          <a:p>
            <a:pPr lvl="0"/>
            <a:r>
              <a:rPr lang="en-GB" dirty="0" smtClean="0"/>
              <a:t>Chapter subject</a:t>
            </a:r>
            <a:endParaRPr lang="en-GB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5380" y="1772816"/>
            <a:ext cx="5436000" cy="4284000"/>
          </a:xfrm>
        </p:spPr>
        <p:txBody>
          <a:bodyPr/>
          <a:lstStyle>
            <a:lvl1pPr>
              <a:defRPr sz="2200">
                <a:solidFill>
                  <a:srgbClr val="464646"/>
                </a:solidFill>
              </a:defRPr>
            </a:lvl1pPr>
            <a:lvl2pPr>
              <a:defRPr sz="2000">
                <a:solidFill>
                  <a:srgbClr val="464646"/>
                </a:solidFill>
              </a:defRPr>
            </a:lvl2pPr>
            <a:lvl3pPr>
              <a:defRPr sz="1800">
                <a:solidFill>
                  <a:srgbClr val="464646"/>
                </a:solidFill>
              </a:defRPr>
            </a:lvl3pPr>
            <a:lvl4pPr>
              <a:defRPr sz="1800">
                <a:solidFill>
                  <a:srgbClr val="464646"/>
                </a:solidFill>
              </a:defRPr>
            </a:lvl4pPr>
            <a:lvl5pPr>
              <a:defRPr sz="1800">
                <a:solidFill>
                  <a:srgbClr val="46464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47380" y="1772816"/>
            <a:ext cx="5436000" cy="4284000"/>
          </a:xfrm>
        </p:spPr>
        <p:txBody>
          <a:bodyPr/>
          <a:lstStyle>
            <a:lvl1pPr>
              <a:defRPr sz="2200">
                <a:solidFill>
                  <a:srgbClr val="464646"/>
                </a:solidFill>
              </a:defRPr>
            </a:lvl1pPr>
            <a:lvl2pPr>
              <a:defRPr sz="2000">
                <a:solidFill>
                  <a:srgbClr val="464646"/>
                </a:solidFill>
              </a:defRPr>
            </a:lvl2pPr>
            <a:lvl3pPr>
              <a:defRPr sz="1800">
                <a:solidFill>
                  <a:srgbClr val="464646"/>
                </a:solidFill>
              </a:defRPr>
            </a:lvl3pPr>
            <a:lvl4pPr>
              <a:defRPr sz="1800">
                <a:solidFill>
                  <a:srgbClr val="464646"/>
                </a:solidFill>
              </a:defRPr>
            </a:lvl4pPr>
            <a:lvl5pPr>
              <a:defRPr sz="1800">
                <a:solidFill>
                  <a:srgbClr val="46464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9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515380" y="6223000"/>
            <a:ext cx="9936000" cy="12240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540000" algn="l"/>
              </a:tabLst>
              <a:defRPr lang="en-GB" sz="950" dirty="0">
                <a:solidFill>
                  <a:srgbClr val="464646"/>
                </a:solidFill>
              </a:defRPr>
            </a:lvl1pPr>
          </a:lstStyle>
          <a:p>
            <a:pPr marL="0" lvl="0"/>
            <a:r>
              <a:rPr lang="en-GB" dirty="0" smtClean="0"/>
              <a:t>Source, references or external links</a:t>
            </a:r>
            <a:endParaRPr lang="en-GB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endParaRPr lang="en-GB" dirty="0" smtClean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r>
              <a:rPr lang="en-GB" dirty="0" smtClean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463450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15380" y="188395"/>
            <a:ext cx="11268000" cy="287854"/>
          </a:xfrm>
        </p:spPr>
        <p:txBody>
          <a:bodyPr anchor="b">
            <a:noAutofit/>
          </a:bodyPr>
          <a:lstStyle>
            <a:lvl1pPr marL="0" indent="0">
              <a:buNone/>
              <a:defRPr sz="1400">
                <a:solidFill>
                  <a:srgbClr val="464646"/>
                </a:solidFill>
              </a:defRPr>
            </a:lvl1pPr>
            <a:lvl2pPr marL="268288" indent="0">
              <a:buNone/>
              <a:defRPr sz="1600"/>
            </a:lvl2pPr>
            <a:lvl3pPr marL="538162" indent="0">
              <a:buNone/>
              <a:defRPr sz="1600"/>
            </a:lvl3pPr>
            <a:lvl4pPr marL="806450" indent="0">
              <a:buNone/>
              <a:defRPr sz="1600"/>
            </a:lvl4pPr>
            <a:lvl5pPr marL="1077912" indent="0">
              <a:buNone/>
              <a:defRPr sz="1600"/>
            </a:lvl5pPr>
          </a:lstStyle>
          <a:p>
            <a:pPr lvl="0"/>
            <a:r>
              <a:rPr lang="en-GB" dirty="0" smtClean="0"/>
              <a:t>Chapter subject</a:t>
            </a:r>
            <a:endParaRPr lang="en-GB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5380" y="1772816"/>
            <a:ext cx="3564000" cy="4284000"/>
          </a:xfrm>
        </p:spPr>
        <p:txBody>
          <a:bodyPr/>
          <a:lstStyle>
            <a:lvl1pPr>
              <a:defRPr sz="2200">
                <a:solidFill>
                  <a:srgbClr val="464646"/>
                </a:solidFill>
              </a:defRPr>
            </a:lvl1pPr>
            <a:lvl2pPr>
              <a:defRPr sz="2000">
                <a:solidFill>
                  <a:srgbClr val="464646"/>
                </a:solidFill>
              </a:defRPr>
            </a:lvl2pPr>
            <a:lvl3pPr>
              <a:defRPr sz="1800">
                <a:solidFill>
                  <a:srgbClr val="464646"/>
                </a:solidFill>
              </a:defRPr>
            </a:lvl3pPr>
            <a:lvl4pPr>
              <a:defRPr sz="1800">
                <a:solidFill>
                  <a:srgbClr val="464646"/>
                </a:solidFill>
              </a:defRPr>
            </a:lvl4pPr>
            <a:lvl5pPr>
              <a:defRPr sz="1800">
                <a:solidFill>
                  <a:srgbClr val="46464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67380" y="1772816"/>
            <a:ext cx="3564000" cy="4284000"/>
          </a:xfrm>
        </p:spPr>
        <p:txBody>
          <a:bodyPr/>
          <a:lstStyle>
            <a:lvl1pPr>
              <a:defRPr sz="2200">
                <a:solidFill>
                  <a:srgbClr val="464646"/>
                </a:solidFill>
              </a:defRPr>
            </a:lvl1pPr>
            <a:lvl2pPr>
              <a:defRPr sz="2000">
                <a:solidFill>
                  <a:srgbClr val="464646"/>
                </a:solidFill>
              </a:defRPr>
            </a:lvl2pPr>
            <a:lvl3pPr>
              <a:defRPr sz="1800">
                <a:solidFill>
                  <a:srgbClr val="464646"/>
                </a:solidFill>
              </a:defRPr>
            </a:lvl3pPr>
            <a:lvl4pPr>
              <a:defRPr sz="1800">
                <a:solidFill>
                  <a:srgbClr val="464646"/>
                </a:solidFill>
              </a:defRPr>
            </a:lvl4pPr>
            <a:lvl5pPr>
              <a:defRPr sz="1800">
                <a:solidFill>
                  <a:srgbClr val="46464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10" name="Content Placeholder 3"/>
          <p:cNvSpPr>
            <a:spLocks noGrp="1"/>
          </p:cNvSpPr>
          <p:nvPr>
            <p:ph sz="half" idx="18"/>
          </p:nvPr>
        </p:nvSpPr>
        <p:spPr>
          <a:xfrm>
            <a:off x="8219380" y="1772816"/>
            <a:ext cx="3564000" cy="4284000"/>
          </a:xfrm>
        </p:spPr>
        <p:txBody>
          <a:bodyPr/>
          <a:lstStyle>
            <a:lvl1pPr>
              <a:defRPr sz="2200">
                <a:solidFill>
                  <a:srgbClr val="464646"/>
                </a:solidFill>
              </a:defRPr>
            </a:lvl1pPr>
            <a:lvl2pPr>
              <a:defRPr sz="2000">
                <a:solidFill>
                  <a:srgbClr val="464646"/>
                </a:solidFill>
              </a:defRPr>
            </a:lvl2pPr>
            <a:lvl3pPr>
              <a:defRPr sz="1800">
                <a:solidFill>
                  <a:srgbClr val="464646"/>
                </a:solidFill>
              </a:defRPr>
            </a:lvl3pPr>
            <a:lvl4pPr>
              <a:defRPr sz="1800">
                <a:solidFill>
                  <a:srgbClr val="464646"/>
                </a:solidFill>
              </a:defRPr>
            </a:lvl4pPr>
            <a:lvl5pPr>
              <a:defRPr sz="1800">
                <a:solidFill>
                  <a:srgbClr val="46464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13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515380" y="6223000"/>
            <a:ext cx="9936000" cy="12240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540000" algn="l"/>
              </a:tabLst>
              <a:defRPr lang="en-GB" sz="950" dirty="0">
                <a:solidFill>
                  <a:srgbClr val="464646"/>
                </a:solidFill>
              </a:defRPr>
            </a:lvl1pPr>
          </a:lstStyle>
          <a:p>
            <a:pPr marL="0" lvl="0"/>
            <a:r>
              <a:rPr lang="en-GB" dirty="0" smtClean="0"/>
              <a:t>Source, references or external links</a:t>
            </a:r>
            <a:endParaRPr lang="en-GB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endParaRPr lang="en-GB" dirty="0" smtClean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r>
              <a:rPr lang="en-GB" dirty="0" smtClean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816957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515380" y="188395"/>
            <a:ext cx="11268000" cy="287854"/>
          </a:xfrm>
        </p:spPr>
        <p:txBody>
          <a:bodyPr anchor="b">
            <a:noAutofit/>
          </a:bodyPr>
          <a:lstStyle>
            <a:lvl1pPr marL="0" indent="0">
              <a:buNone/>
              <a:defRPr sz="1400">
                <a:solidFill>
                  <a:srgbClr val="464646"/>
                </a:solidFill>
              </a:defRPr>
            </a:lvl1pPr>
            <a:lvl2pPr marL="268288" indent="0">
              <a:buNone/>
              <a:defRPr sz="1600"/>
            </a:lvl2pPr>
            <a:lvl3pPr marL="538162" indent="0">
              <a:buNone/>
              <a:defRPr sz="1600"/>
            </a:lvl3pPr>
            <a:lvl4pPr marL="806450" indent="0">
              <a:buNone/>
              <a:defRPr sz="1600"/>
            </a:lvl4pPr>
            <a:lvl5pPr marL="1077912" indent="0">
              <a:buNone/>
              <a:defRPr sz="1600"/>
            </a:lvl5pPr>
          </a:lstStyle>
          <a:p>
            <a:pPr lvl="0"/>
            <a:r>
              <a:rPr lang="en-GB" dirty="0" smtClean="0"/>
              <a:t>Chapter subject</a:t>
            </a:r>
            <a:endParaRPr lang="en-GB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Click to edit Master title style</a:t>
            </a:r>
            <a:endParaRPr lang="en-GB" dirty="0"/>
          </a:p>
        </p:txBody>
      </p:sp>
      <p:sp>
        <p:nvSpPr>
          <p:cNvPr id="16" name="Content Placeholder 2"/>
          <p:cNvSpPr>
            <a:spLocks noGrp="1"/>
          </p:cNvSpPr>
          <p:nvPr>
            <p:ph sz="half" idx="1"/>
          </p:nvPr>
        </p:nvSpPr>
        <p:spPr>
          <a:xfrm>
            <a:off x="515380" y="1772816"/>
            <a:ext cx="5472000" cy="2052000"/>
          </a:xfrm>
        </p:spPr>
        <p:txBody>
          <a:bodyPr anchor="ctr" anchorCtr="0"/>
          <a:lstStyle>
            <a:lvl1pPr algn="l">
              <a:defRPr sz="2200">
                <a:solidFill>
                  <a:srgbClr val="464646"/>
                </a:solidFill>
              </a:defRPr>
            </a:lvl1pPr>
            <a:lvl2pPr algn="l">
              <a:defRPr sz="2000">
                <a:solidFill>
                  <a:srgbClr val="464646"/>
                </a:solidFill>
              </a:defRPr>
            </a:lvl2pPr>
            <a:lvl3pPr algn="l">
              <a:defRPr sz="1800">
                <a:solidFill>
                  <a:srgbClr val="464646"/>
                </a:solidFill>
              </a:defRPr>
            </a:lvl3pPr>
            <a:lvl4pPr algn="l">
              <a:defRPr sz="1800">
                <a:solidFill>
                  <a:srgbClr val="464646"/>
                </a:solidFill>
              </a:defRPr>
            </a:lvl4pPr>
            <a:lvl5pPr algn="l">
              <a:defRPr sz="1800">
                <a:solidFill>
                  <a:srgbClr val="46464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17" name="Content Placeholder 3"/>
          <p:cNvSpPr>
            <a:spLocks noGrp="1"/>
          </p:cNvSpPr>
          <p:nvPr>
            <p:ph sz="half" idx="2"/>
          </p:nvPr>
        </p:nvSpPr>
        <p:spPr>
          <a:xfrm>
            <a:off x="6315777" y="1772816"/>
            <a:ext cx="5472000" cy="2052000"/>
          </a:xfrm>
        </p:spPr>
        <p:txBody>
          <a:bodyPr anchor="ctr" anchorCtr="0"/>
          <a:lstStyle>
            <a:lvl1pPr algn="l">
              <a:defRPr sz="2200">
                <a:solidFill>
                  <a:srgbClr val="464646"/>
                </a:solidFill>
              </a:defRPr>
            </a:lvl1pPr>
            <a:lvl2pPr algn="l">
              <a:defRPr sz="2000">
                <a:solidFill>
                  <a:srgbClr val="464646"/>
                </a:solidFill>
              </a:defRPr>
            </a:lvl2pPr>
            <a:lvl3pPr algn="l">
              <a:defRPr sz="1800">
                <a:solidFill>
                  <a:srgbClr val="464646"/>
                </a:solidFill>
              </a:defRPr>
            </a:lvl3pPr>
            <a:lvl4pPr algn="l">
              <a:defRPr sz="1800">
                <a:solidFill>
                  <a:srgbClr val="464646"/>
                </a:solidFill>
              </a:defRPr>
            </a:lvl4pPr>
            <a:lvl5pPr algn="l">
              <a:defRPr sz="1800">
                <a:solidFill>
                  <a:srgbClr val="46464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19" name="Content Placeholder 2"/>
          <p:cNvSpPr>
            <a:spLocks noGrp="1"/>
          </p:cNvSpPr>
          <p:nvPr>
            <p:ph sz="half" idx="15"/>
          </p:nvPr>
        </p:nvSpPr>
        <p:spPr>
          <a:xfrm>
            <a:off x="515380" y="3999268"/>
            <a:ext cx="5472000" cy="2052000"/>
          </a:xfrm>
        </p:spPr>
        <p:txBody>
          <a:bodyPr anchor="ctr" anchorCtr="0"/>
          <a:lstStyle>
            <a:lvl1pPr algn="l">
              <a:defRPr sz="2200">
                <a:solidFill>
                  <a:srgbClr val="464646"/>
                </a:solidFill>
              </a:defRPr>
            </a:lvl1pPr>
            <a:lvl2pPr algn="l">
              <a:defRPr sz="2000">
                <a:solidFill>
                  <a:srgbClr val="464646"/>
                </a:solidFill>
              </a:defRPr>
            </a:lvl2pPr>
            <a:lvl3pPr algn="l">
              <a:defRPr sz="1800">
                <a:solidFill>
                  <a:srgbClr val="464646"/>
                </a:solidFill>
              </a:defRPr>
            </a:lvl3pPr>
            <a:lvl4pPr algn="l">
              <a:defRPr sz="1800">
                <a:solidFill>
                  <a:srgbClr val="464646"/>
                </a:solidFill>
              </a:defRPr>
            </a:lvl4pPr>
            <a:lvl5pPr algn="l">
              <a:defRPr sz="1800">
                <a:solidFill>
                  <a:srgbClr val="46464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20" name="Content Placeholder 3"/>
          <p:cNvSpPr>
            <a:spLocks noGrp="1"/>
          </p:cNvSpPr>
          <p:nvPr>
            <p:ph sz="half" idx="16"/>
          </p:nvPr>
        </p:nvSpPr>
        <p:spPr>
          <a:xfrm>
            <a:off x="6315777" y="3999268"/>
            <a:ext cx="5472000" cy="2052000"/>
          </a:xfrm>
        </p:spPr>
        <p:txBody>
          <a:bodyPr anchor="ctr" anchorCtr="0"/>
          <a:lstStyle>
            <a:lvl1pPr algn="l">
              <a:defRPr sz="2200">
                <a:solidFill>
                  <a:srgbClr val="464646"/>
                </a:solidFill>
              </a:defRPr>
            </a:lvl1pPr>
            <a:lvl2pPr algn="l">
              <a:defRPr sz="2000">
                <a:solidFill>
                  <a:srgbClr val="464646"/>
                </a:solidFill>
              </a:defRPr>
            </a:lvl2pPr>
            <a:lvl3pPr algn="l">
              <a:defRPr sz="1800">
                <a:solidFill>
                  <a:srgbClr val="464646"/>
                </a:solidFill>
              </a:defRPr>
            </a:lvl3pPr>
            <a:lvl4pPr algn="l">
              <a:defRPr sz="1800">
                <a:solidFill>
                  <a:srgbClr val="464646"/>
                </a:solidFill>
              </a:defRPr>
            </a:lvl4pPr>
            <a:lvl5pPr algn="l">
              <a:defRPr sz="1800">
                <a:solidFill>
                  <a:srgbClr val="46464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14" name="Text Placeholder 14"/>
          <p:cNvSpPr>
            <a:spLocks noGrp="1"/>
          </p:cNvSpPr>
          <p:nvPr>
            <p:ph type="body" sz="quarter" idx="20" hasCustomPrompt="1"/>
          </p:nvPr>
        </p:nvSpPr>
        <p:spPr>
          <a:xfrm>
            <a:off x="515380" y="6223000"/>
            <a:ext cx="9936000" cy="12240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540000" algn="l"/>
              </a:tabLst>
              <a:defRPr lang="en-GB" sz="950" dirty="0">
                <a:solidFill>
                  <a:srgbClr val="464646"/>
                </a:solidFill>
              </a:defRPr>
            </a:lvl1pPr>
          </a:lstStyle>
          <a:p>
            <a:pPr marL="0" lvl="0"/>
            <a:r>
              <a:rPr lang="en-GB" dirty="0" smtClean="0"/>
              <a:t>Source, references or external links</a:t>
            </a:r>
            <a:endParaRPr lang="en-GB" dirty="0"/>
          </a:p>
        </p:txBody>
      </p:sp>
      <p:cxnSp>
        <p:nvCxnSpPr>
          <p:cNvPr id="13" name="Straight Connector 12"/>
          <p:cNvCxnSpPr/>
          <p:nvPr userDrawn="1"/>
        </p:nvCxnSpPr>
        <p:spPr bwMode="gray">
          <a:xfrm>
            <a:off x="6160470" y="1772816"/>
            <a:ext cx="0" cy="4286090"/>
          </a:xfrm>
          <a:prstGeom prst="line">
            <a:avLst/>
          </a:prstGeom>
          <a:ln w="12700">
            <a:solidFill>
              <a:schemeClr val="accent5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 userDrawn="1"/>
        </p:nvCxnSpPr>
        <p:spPr bwMode="gray">
          <a:xfrm flipH="1">
            <a:off x="515380" y="3906017"/>
            <a:ext cx="11268000" cy="1"/>
          </a:xfrm>
          <a:prstGeom prst="line">
            <a:avLst/>
          </a:prstGeom>
          <a:ln w="12700">
            <a:solidFill>
              <a:schemeClr val="accent5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ooter Placeholder 20"/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endParaRPr lang="en-GB" dirty="0" smtClean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r>
              <a:rPr lang="en-GB" dirty="0" smtClean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948931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 Contents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515380" y="188395"/>
            <a:ext cx="11268000" cy="287854"/>
          </a:xfrm>
        </p:spPr>
        <p:txBody>
          <a:bodyPr anchor="b">
            <a:noAutofit/>
          </a:bodyPr>
          <a:lstStyle>
            <a:lvl1pPr marL="0" indent="0">
              <a:buNone/>
              <a:defRPr sz="1400">
                <a:solidFill>
                  <a:srgbClr val="464646"/>
                </a:solidFill>
              </a:defRPr>
            </a:lvl1pPr>
            <a:lvl2pPr marL="268288" indent="0">
              <a:buNone/>
              <a:defRPr sz="1600"/>
            </a:lvl2pPr>
            <a:lvl3pPr marL="538162" indent="0">
              <a:buNone/>
              <a:defRPr sz="1600"/>
            </a:lvl3pPr>
            <a:lvl4pPr marL="806450" indent="0">
              <a:buNone/>
              <a:defRPr sz="1600"/>
            </a:lvl4pPr>
            <a:lvl5pPr marL="1077912" indent="0">
              <a:buNone/>
              <a:defRPr sz="1600"/>
            </a:lvl5pPr>
          </a:lstStyle>
          <a:p>
            <a:pPr lvl="0"/>
            <a:r>
              <a:rPr lang="en-GB" dirty="0" smtClean="0"/>
              <a:t>Chapter subject</a:t>
            </a:r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15380" y="476248"/>
            <a:ext cx="11268000" cy="396000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GB" dirty="0" smtClean="0"/>
              <a:t>Click to edit Master title style</a:t>
            </a:r>
            <a:endParaRPr lang="en-GB" dirty="0"/>
          </a:p>
        </p:txBody>
      </p:sp>
      <p:sp>
        <p:nvSpPr>
          <p:cNvPr id="31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515380" y="6223000"/>
            <a:ext cx="9936000" cy="12240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540000" algn="l"/>
              </a:tabLst>
              <a:defRPr lang="en-GB" sz="950" dirty="0">
                <a:solidFill>
                  <a:srgbClr val="464646"/>
                </a:solidFill>
              </a:defRPr>
            </a:lvl1pPr>
          </a:lstStyle>
          <a:p>
            <a:pPr marL="0" lvl="0"/>
            <a:r>
              <a:rPr lang="en-GB" dirty="0" smtClean="0"/>
              <a:t>Source, references or external links</a:t>
            </a:r>
            <a:endParaRPr lang="en-GB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41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endParaRPr lang="en-GB" dirty="0" smtClean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42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r>
              <a:rPr lang="en-GB" dirty="0" smtClean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5" name="Picture Placeholder 37"/>
          <p:cNvSpPr>
            <a:spLocks noGrp="1"/>
          </p:cNvSpPr>
          <p:nvPr>
            <p:ph type="pic" sz="quarter" idx="16"/>
          </p:nvPr>
        </p:nvSpPr>
        <p:spPr>
          <a:xfrm>
            <a:off x="515380" y="916759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GB" dirty="0" smtClean="0"/>
              <a:t>Click icon to add picture</a:t>
            </a:r>
            <a:endParaRPr lang="en-GB" dirty="0"/>
          </a:p>
        </p:txBody>
      </p:sp>
      <p:sp>
        <p:nvSpPr>
          <p:cNvPr id="36" name="Text Placeholder 7"/>
          <p:cNvSpPr>
            <a:spLocks noGrp="1"/>
          </p:cNvSpPr>
          <p:nvPr>
            <p:ph type="body" sz="quarter" idx="29"/>
          </p:nvPr>
        </p:nvSpPr>
        <p:spPr>
          <a:xfrm>
            <a:off x="515380" y="21096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rgbClr val="464646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  <p:sp>
        <p:nvSpPr>
          <p:cNvPr id="37" name="Picture Placeholder 37"/>
          <p:cNvSpPr>
            <a:spLocks noGrp="1"/>
          </p:cNvSpPr>
          <p:nvPr>
            <p:ph type="pic" sz="quarter" idx="17"/>
          </p:nvPr>
        </p:nvSpPr>
        <p:spPr>
          <a:xfrm>
            <a:off x="3407701" y="916759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GB" dirty="0" smtClean="0"/>
              <a:t>Click icon to add picture</a:t>
            </a:r>
            <a:endParaRPr lang="en-GB" dirty="0"/>
          </a:p>
        </p:txBody>
      </p:sp>
      <p:sp>
        <p:nvSpPr>
          <p:cNvPr id="48" name="Text Placeholder 7"/>
          <p:cNvSpPr>
            <a:spLocks noGrp="1"/>
          </p:cNvSpPr>
          <p:nvPr>
            <p:ph type="body" sz="quarter" idx="30"/>
          </p:nvPr>
        </p:nvSpPr>
        <p:spPr>
          <a:xfrm>
            <a:off x="3407701" y="21096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rgbClr val="464646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  <p:sp>
        <p:nvSpPr>
          <p:cNvPr id="49" name="Picture Placeholder 37"/>
          <p:cNvSpPr>
            <a:spLocks noGrp="1"/>
          </p:cNvSpPr>
          <p:nvPr>
            <p:ph type="pic" sz="quarter" idx="18"/>
          </p:nvPr>
        </p:nvSpPr>
        <p:spPr>
          <a:xfrm>
            <a:off x="6300022" y="916759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GB" dirty="0" smtClean="0"/>
              <a:t>Click icon to add picture</a:t>
            </a:r>
            <a:endParaRPr lang="en-GB" dirty="0"/>
          </a:p>
        </p:txBody>
      </p:sp>
      <p:sp>
        <p:nvSpPr>
          <p:cNvPr id="50" name="Text Placeholder 7"/>
          <p:cNvSpPr>
            <a:spLocks noGrp="1"/>
          </p:cNvSpPr>
          <p:nvPr>
            <p:ph type="body" sz="quarter" idx="28"/>
          </p:nvPr>
        </p:nvSpPr>
        <p:spPr>
          <a:xfrm>
            <a:off x="6300022" y="21096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rgbClr val="464646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  <p:sp>
        <p:nvSpPr>
          <p:cNvPr id="51" name="Picture Placeholder 37"/>
          <p:cNvSpPr>
            <a:spLocks noGrp="1"/>
          </p:cNvSpPr>
          <p:nvPr>
            <p:ph type="pic" sz="quarter" idx="19"/>
          </p:nvPr>
        </p:nvSpPr>
        <p:spPr>
          <a:xfrm>
            <a:off x="9192344" y="916759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GB" dirty="0" smtClean="0"/>
              <a:t>Click icon to add picture</a:t>
            </a:r>
            <a:endParaRPr lang="en-GB" dirty="0"/>
          </a:p>
        </p:txBody>
      </p:sp>
      <p:sp>
        <p:nvSpPr>
          <p:cNvPr id="52" name="Text Placeholder 7"/>
          <p:cNvSpPr>
            <a:spLocks noGrp="1"/>
          </p:cNvSpPr>
          <p:nvPr>
            <p:ph type="body" sz="quarter" idx="31"/>
          </p:nvPr>
        </p:nvSpPr>
        <p:spPr>
          <a:xfrm>
            <a:off x="9192344" y="21096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rgbClr val="464646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  <p:sp>
        <p:nvSpPr>
          <p:cNvPr id="53" name="Picture Placeholder 37"/>
          <p:cNvSpPr>
            <a:spLocks noGrp="1"/>
          </p:cNvSpPr>
          <p:nvPr>
            <p:ph type="pic" sz="quarter" idx="20"/>
          </p:nvPr>
        </p:nvSpPr>
        <p:spPr>
          <a:xfrm>
            <a:off x="515380" y="2648200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GB" dirty="0" smtClean="0"/>
              <a:t>Click icon to add picture</a:t>
            </a:r>
            <a:endParaRPr lang="en-GB" dirty="0"/>
          </a:p>
        </p:txBody>
      </p:sp>
      <p:sp>
        <p:nvSpPr>
          <p:cNvPr id="54" name="Text Placeholder 7"/>
          <p:cNvSpPr>
            <a:spLocks noGrp="1"/>
          </p:cNvSpPr>
          <p:nvPr>
            <p:ph type="body" sz="quarter" idx="33"/>
          </p:nvPr>
        </p:nvSpPr>
        <p:spPr>
          <a:xfrm>
            <a:off x="515380" y="38232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rgbClr val="464646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  <p:sp>
        <p:nvSpPr>
          <p:cNvPr id="55" name="Picture Placeholder 37"/>
          <p:cNvSpPr>
            <a:spLocks noGrp="1"/>
          </p:cNvSpPr>
          <p:nvPr>
            <p:ph type="pic" sz="quarter" idx="26"/>
          </p:nvPr>
        </p:nvSpPr>
        <p:spPr>
          <a:xfrm>
            <a:off x="3407701" y="2648200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GB" dirty="0" smtClean="0"/>
              <a:t>Click icon to add picture</a:t>
            </a:r>
            <a:endParaRPr lang="en-GB" dirty="0"/>
          </a:p>
        </p:txBody>
      </p:sp>
      <p:sp>
        <p:nvSpPr>
          <p:cNvPr id="56" name="Text Placeholder 7"/>
          <p:cNvSpPr>
            <a:spLocks noGrp="1"/>
          </p:cNvSpPr>
          <p:nvPr>
            <p:ph type="body" sz="quarter" idx="34"/>
          </p:nvPr>
        </p:nvSpPr>
        <p:spPr>
          <a:xfrm>
            <a:off x="3407701" y="38232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rgbClr val="464646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  <p:sp>
        <p:nvSpPr>
          <p:cNvPr id="57" name="Picture Placeholder 37"/>
          <p:cNvSpPr>
            <a:spLocks noGrp="1"/>
          </p:cNvSpPr>
          <p:nvPr>
            <p:ph type="pic" sz="quarter" idx="27"/>
          </p:nvPr>
        </p:nvSpPr>
        <p:spPr>
          <a:xfrm>
            <a:off x="6300022" y="2648200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GB" dirty="0" smtClean="0"/>
              <a:t>Click icon to add picture</a:t>
            </a:r>
            <a:endParaRPr lang="en-GB" dirty="0"/>
          </a:p>
        </p:txBody>
      </p:sp>
      <p:sp>
        <p:nvSpPr>
          <p:cNvPr id="58" name="Text Placeholder 7"/>
          <p:cNvSpPr>
            <a:spLocks noGrp="1"/>
          </p:cNvSpPr>
          <p:nvPr>
            <p:ph type="body" sz="quarter" idx="32"/>
          </p:nvPr>
        </p:nvSpPr>
        <p:spPr>
          <a:xfrm>
            <a:off x="6300022" y="38232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rgbClr val="464646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  <p:sp>
        <p:nvSpPr>
          <p:cNvPr id="59" name="Picture Placeholder 37"/>
          <p:cNvSpPr>
            <a:spLocks noGrp="1"/>
          </p:cNvSpPr>
          <p:nvPr>
            <p:ph type="pic" sz="quarter" idx="21"/>
          </p:nvPr>
        </p:nvSpPr>
        <p:spPr>
          <a:xfrm>
            <a:off x="9192344" y="2648200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GB" dirty="0" smtClean="0"/>
              <a:t>Click icon to add picture</a:t>
            </a:r>
            <a:endParaRPr lang="en-GB" dirty="0"/>
          </a:p>
        </p:txBody>
      </p:sp>
      <p:sp>
        <p:nvSpPr>
          <p:cNvPr id="60" name="Text Placeholder 7"/>
          <p:cNvSpPr>
            <a:spLocks noGrp="1"/>
          </p:cNvSpPr>
          <p:nvPr>
            <p:ph type="body" sz="quarter" idx="35"/>
          </p:nvPr>
        </p:nvSpPr>
        <p:spPr>
          <a:xfrm>
            <a:off x="9192344" y="38232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rgbClr val="464646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  <p:sp>
        <p:nvSpPr>
          <p:cNvPr id="61" name="Picture Placeholder 37"/>
          <p:cNvSpPr>
            <a:spLocks noGrp="1"/>
          </p:cNvSpPr>
          <p:nvPr>
            <p:ph type="pic" sz="quarter" idx="22"/>
          </p:nvPr>
        </p:nvSpPr>
        <p:spPr>
          <a:xfrm>
            <a:off x="515380" y="4362530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GB" dirty="0" smtClean="0"/>
              <a:t>Click icon to add picture</a:t>
            </a:r>
            <a:endParaRPr lang="en-GB" dirty="0"/>
          </a:p>
        </p:txBody>
      </p:sp>
      <p:sp>
        <p:nvSpPr>
          <p:cNvPr id="62" name="Text Placeholder 7"/>
          <p:cNvSpPr>
            <a:spLocks noGrp="1"/>
          </p:cNvSpPr>
          <p:nvPr>
            <p:ph type="body" sz="quarter" idx="37"/>
          </p:nvPr>
        </p:nvSpPr>
        <p:spPr>
          <a:xfrm>
            <a:off x="515380" y="55476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rgbClr val="464646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  <p:sp>
        <p:nvSpPr>
          <p:cNvPr id="63" name="Picture Placeholder 37"/>
          <p:cNvSpPr>
            <a:spLocks noGrp="1"/>
          </p:cNvSpPr>
          <p:nvPr>
            <p:ph type="pic" sz="quarter" idx="23"/>
          </p:nvPr>
        </p:nvSpPr>
        <p:spPr>
          <a:xfrm>
            <a:off x="3407701" y="4362530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GB" dirty="0" smtClean="0"/>
              <a:t>Click icon to add picture</a:t>
            </a:r>
            <a:endParaRPr lang="en-GB" dirty="0"/>
          </a:p>
        </p:txBody>
      </p:sp>
      <p:sp>
        <p:nvSpPr>
          <p:cNvPr id="64" name="Text Placeholder 7"/>
          <p:cNvSpPr>
            <a:spLocks noGrp="1"/>
          </p:cNvSpPr>
          <p:nvPr>
            <p:ph type="body" sz="quarter" idx="38"/>
          </p:nvPr>
        </p:nvSpPr>
        <p:spPr>
          <a:xfrm>
            <a:off x="3407701" y="55476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rgbClr val="464646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  <p:sp>
        <p:nvSpPr>
          <p:cNvPr id="65" name="Picture Placeholder 37"/>
          <p:cNvSpPr>
            <a:spLocks noGrp="1"/>
          </p:cNvSpPr>
          <p:nvPr>
            <p:ph type="pic" sz="quarter" idx="24"/>
          </p:nvPr>
        </p:nvSpPr>
        <p:spPr>
          <a:xfrm>
            <a:off x="6300022" y="4365938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GB" dirty="0" smtClean="0"/>
              <a:t>Click icon to add picture</a:t>
            </a:r>
            <a:endParaRPr lang="en-GB" dirty="0"/>
          </a:p>
        </p:txBody>
      </p:sp>
      <p:sp>
        <p:nvSpPr>
          <p:cNvPr id="66" name="Text Placeholder 7"/>
          <p:cNvSpPr>
            <a:spLocks noGrp="1"/>
          </p:cNvSpPr>
          <p:nvPr>
            <p:ph type="body" sz="quarter" idx="36"/>
          </p:nvPr>
        </p:nvSpPr>
        <p:spPr>
          <a:xfrm>
            <a:off x="6300022" y="55476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rgbClr val="464646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  <p:sp>
        <p:nvSpPr>
          <p:cNvPr id="67" name="Picture Placeholder 37"/>
          <p:cNvSpPr>
            <a:spLocks noGrp="1"/>
          </p:cNvSpPr>
          <p:nvPr>
            <p:ph type="pic" sz="quarter" idx="25"/>
          </p:nvPr>
        </p:nvSpPr>
        <p:spPr>
          <a:xfrm>
            <a:off x="9192344" y="4362530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GB" dirty="0" smtClean="0"/>
              <a:t>Click icon to add picture</a:t>
            </a:r>
            <a:endParaRPr lang="en-GB" dirty="0"/>
          </a:p>
        </p:txBody>
      </p:sp>
      <p:sp>
        <p:nvSpPr>
          <p:cNvPr id="68" name="Text Placeholder 7"/>
          <p:cNvSpPr>
            <a:spLocks noGrp="1"/>
          </p:cNvSpPr>
          <p:nvPr>
            <p:ph type="body" sz="quarter" idx="39"/>
          </p:nvPr>
        </p:nvSpPr>
        <p:spPr>
          <a:xfrm>
            <a:off x="9192344" y="55476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rgbClr val="464646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33593417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572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onten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515380" y="188395"/>
            <a:ext cx="11268000" cy="287854"/>
          </a:xfrm>
        </p:spPr>
        <p:txBody>
          <a:bodyPr anchor="b">
            <a:noAutofit/>
          </a:bodyPr>
          <a:lstStyle>
            <a:lvl1pPr marL="0" indent="0">
              <a:buNone/>
              <a:defRPr sz="1400">
                <a:solidFill>
                  <a:srgbClr val="464646"/>
                </a:solidFill>
              </a:defRPr>
            </a:lvl1pPr>
            <a:lvl2pPr marL="268288" indent="0">
              <a:buNone/>
              <a:defRPr sz="1600"/>
            </a:lvl2pPr>
            <a:lvl3pPr marL="538162" indent="0">
              <a:buNone/>
              <a:defRPr sz="1600"/>
            </a:lvl3pPr>
            <a:lvl4pPr marL="806450" indent="0">
              <a:buNone/>
              <a:defRPr sz="1600"/>
            </a:lvl4pPr>
            <a:lvl5pPr marL="1077912" indent="0">
              <a:buNone/>
              <a:defRPr sz="1600"/>
            </a:lvl5pPr>
          </a:lstStyle>
          <a:p>
            <a:pPr lvl="0"/>
            <a:r>
              <a:rPr lang="en-GB" dirty="0" smtClean="0"/>
              <a:t>Chapter subject</a:t>
            </a:r>
            <a:endParaRPr lang="en-GB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5380" y="1772816"/>
            <a:ext cx="3528000" cy="4284000"/>
          </a:xfrm>
        </p:spPr>
        <p:txBody>
          <a:bodyPr/>
          <a:lstStyle>
            <a:lvl1pPr>
              <a:defRPr sz="2200">
                <a:solidFill>
                  <a:srgbClr val="464646"/>
                </a:solidFill>
              </a:defRPr>
            </a:lvl1pPr>
            <a:lvl2pPr>
              <a:defRPr sz="2000">
                <a:solidFill>
                  <a:srgbClr val="464646"/>
                </a:solidFill>
              </a:defRPr>
            </a:lvl2pPr>
            <a:lvl3pPr>
              <a:defRPr sz="1800">
                <a:solidFill>
                  <a:srgbClr val="464646"/>
                </a:solidFill>
              </a:defRPr>
            </a:lvl3pPr>
            <a:lvl4pPr>
              <a:defRPr sz="1800">
                <a:solidFill>
                  <a:srgbClr val="464646"/>
                </a:solidFill>
              </a:defRPr>
            </a:lvl4pPr>
            <a:lvl5pPr>
              <a:defRPr sz="1800">
                <a:solidFill>
                  <a:srgbClr val="46464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31380" y="1772816"/>
            <a:ext cx="7452000" cy="4284000"/>
          </a:xfrm>
        </p:spPr>
        <p:txBody>
          <a:bodyPr/>
          <a:lstStyle>
            <a:lvl1pPr>
              <a:defRPr sz="2200">
                <a:solidFill>
                  <a:srgbClr val="464646"/>
                </a:solidFill>
              </a:defRPr>
            </a:lvl1pPr>
            <a:lvl2pPr>
              <a:defRPr sz="2000">
                <a:solidFill>
                  <a:srgbClr val="464646"/>
                </a:solidFill>
              </a:defRPr>
            </a:lvl2pPr>
            <a:lvl3pPr>
              <a:defRPr sz="1800">
                <a:solidFill>
                  <a:srgbClr val="464646"/>
                </a:solidFill>
              </a:defRPr>
            </a:lvl3pPr>
            <a:lvl4pPr>
              <a:defRPr sz="1800">
                <a:solidFill>
                  <a:srgbClr val="464646"/>
                </a:solidFill>
              </a:defRPr>
            </a:lvl4pPr>
            <a:lvl5pPr>
              <a:defRPr sz="1800">
                <a:solidFill>
                  <a:srgbClr val="46464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9" name="Text Placeholder 14"/>
          <p:cNvSpPr>
            <a:spLocks noGrp="1"/>
          </p:cNvSpPr>
          <p:nvPr>
            <p:ph type="body" sz="quarter" idx="17" hasCustomPrompt="1"/>
          </p:nvPr>
        </p:nvSpPr>
        <p:spPr>
          <a:xfrm>
            <a:off x="515380" y="6223000"/>
            <a:ext cx="9936000" cy="12240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540000" algn="l"/>
              </a:tabLst>
              <a:defRPr lang="en-GB" sz="950" dirty="0">
                <a:solidFill>
                  <a:srgbClr val="464646"/>
                </a:solidFill>
              </a:defRPr>
            </a:lvl1pPr>
          </a:lstStyle>
          <a:p>
            <a:pPr marL="0" lvl="0"/>
            <a:r>
              <a:rPr lang="en-GB" dirty="0" smtClean="0"/>
              <a:t>Source, references or external links</a:t>
            </a:r>
            <a:endParaRPr lang="en-GB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endParaRPr lang="en-GB" dirty="0" smtClean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r>
              <a:rPr lang="en-GB" dirty="0" smtClean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76750191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2570">
          <p15:clr>
            <a:srgbClr val="FBAE40"/>
          </p15:clr>
        </p15:guide>
        <p15:guide id="2" pos="2706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515380" y="188395"/>
            <a:ext cx="11268000" cy="287854"/>
          </a:xfrm>
        </p:spPr>
        <p:txBody>
          <a:bodyPr anchor="b">
            <a:noAutofit/>
          </a:bodyPr>
          <a:lstStyle>
            <a:lvl1pPr marL="0" indent="0">
              <a:buNone/>
              <a:defRPr sz="1400">
                <a:solidFill>
                  <a:srgbClr val="464646"/>
                </a:solidFill>
              </a:defRPr>
            </a:lvl1pPr>
            <a:lvl2pPr marL="268288" indent="0">
              <a:buNone/>
              <a:defRPr sz="1600"/>
            </a:lvl2pPr>
            <a:lvl3pPr marL="538162" indent="0">
              <a:buNone/>
              <a:defRPr sz="1600"/>
            </a:lvl3pPr>
            <a:lvl4pPr marL="806450" indent="0">
              <a:buNone/>
              <a:defRPr sz="1600"/>
            </a:lvl4pPr>
            <a:lvl5pPr marL="1077912" indent="0">
              <a:buNone/>
              <a:defRPr sz="1600"/>
            </a:lvl5pPr>
          </a:lstStyle>
          <a:p>
            <a:pPr lvl="0"/>
            <a:r>
              <a:rPr lang="en-GB" dirty="0" smtClean="0"/>
              <a:t>Chapter subject</a:t>
            </a:r>
            <a:endParaRPr lang="en-GB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5380" y="1772816"/>
            <a:ext cx="6840000" cy="4284000"/>
          </a:xfrm>
        </p:spPr>
        <p:txBody>
          <a:bodyPr/>
          <a:lstStyle>
            <a:lvl1pPr>
              <a:defRPr sz="2200">
                <a:solidFill>
                  <a:srgbClr val="464646"/>
                </a:solidFill>
              </a:defRPr>
            </a:lvl1pPr>
            <a:lvl2pPr>
              <a:defRPr sz="2000">
                <a:solidFill>
                  <a:srgbClr val="464646"/>
                </a:solidFill>
              </a:defRPr>
            </a:lvl2pPr>
            <a:lvl3pPr>
              <a:defRPr sz="1800">
                <a:solidFill>
                  <a:srgbClr val="464646"/>
                </a:solidFill>
              </a:defRPr>
            </a:lvl3pPr>
            <a:lvl4pPr>
              <a:defRPr sz="1800">
                <a:solidFill>
                  <a:srgbClr val="464646"/>
                </a:solidFill>
              </a:defRPr>
            </a:lvl4pPr>
            <a:lvl5pPr>
              <a:defRPr sz="1800">
                <a:solidFill>
                  <a:srgbClr val="46464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635111" y="1772816"/>
            <a:ext cx="4148268" cy="4284000"/>
          </a:xfrm>
        </p:spPr>
        <p:txBody>
          <a:bodyPr/>
          <a:lstStyle>
            <a:lvl1pPr>
              <a:defRPr sz="2200">
                <a:solidFill>
                  <a:srgbClr val="464646"/>
                </a:solidFill>
              </a:defRPr>
            </a:lvl1pPr>
            <a:lvl2pPr>
              <a:defRPr sz="2000">
                <a:solidFill>
                  <a:srgbClr val="464646"/>
                </a:solidFill>
              </a:defRPr>
            </a:lvl2pPr>
            <a:lvl3pPr>
              <a:defRPr sz="1800">
                <a:solidFill>
                  <a:srgbClr val="464646"/>
                </a:solidFill>
              </a:defRPr>
            </a:lvl3pPr>
            <a:lvl4pPr>
              <a:defRPr sz="1800">
                <a:solidFill>
                  <a:srgbClr val="464646"/>
                </a:solidFill>
              </a:defRPr>
            </a:lvl4pPr>
            <a:lvl5pPr>
              <a:defRPr sz="1800">
                <a:solidFill>
                  <a:srgbClr val="46464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endParaRPr lang="en-GB" dirty="0" smtClean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r>
              <a:rPr lang="en-GB" dirty="0" smtClean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9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515380" y="6223000"/>
            <a:ext cx="9936000" cy="12240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540000" algn="l"/>
              </a:tabLst>
              <a:defRPr lang="en-GB" sz="950" dirty="0">
                <a:solidFill>
                  <a:srgbClr val="464646"/>
                </a:solidFill>
              </a:defRPr>
            </a:lvl1pPr>
          </a:lstStyle>
          <a:p>
            <a:pPr marL="0" lvl="0"/>
            <a:r>
              <a:rPr lang="en-GB" dirty="0" smtClean="0"/>
              <a:t>Source, references or external links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67279515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4656">
          <p15:clr>
            <a:srgbClr val="FBAE40"/>
          </p15:clr>
        </p15:guide>
        <p15:guide id="2" pos="4838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515380" y="188395"/>
            <a:ext cx="11268000" cy="287854"/>
          </a:xfrm>
        </p:spPr>
        <p:txBody>
          <a:bodyPr anchor="b">
            <a:noAutofit/>
          </a:bodyPr>
          <a:lstStyle>
            <a:lvl1pPr marL="0" indent="0">
              <a:buNone/>
              <a:defRPr sz="1400">
                <a:solidFill>
                  <a:srgbClr val="464646"/>
                </a:solidFill>
              </a:defRPr>
            </a:lvl1pPr>
            <a:lvl2pPr marL="268288" indent="0">
              <a:buNone/>
              <a:defRPr sz="1600"/>
            </a:lvl2pPr>
            <a:lvl3pPr marL="538162" indent="0">
              <a:buNone/>
              <a:defRPr sz="1600"/>
            </a:lvl3pPr>
            <a:lvl4pPr marL="806450" indent="0">
              <a:buNone/>
              <a:defRPr sz="1600"/>
            </a:lvl4pPr>
            <a:lvl5pPr marL="1077912" indent="0">
              <a:buNone/>
              <a:defRPr sz="1600"/>
            </a:lvl5pPr>
          </a:lstStyle>
          <a:p>
            <a:pPr lvl="0"/>
            <a:r>
              <a:rPr lang="en-GB" dirty="0" smtClean="0"/>
              <a:t>Chapter subject</a:t>
            </a:r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Click to edit Master title style</a:t>
            </a:r>
            <a:endParaRPr lang="en-GB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endParaRPr lang="en-GB" dirty="0" smtClean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r>
              <a:rPr lang="en-GB" dirty="0" smtClean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515380" y="6223000"/>
            <a:ext cx="9936000" cy="12240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540000" algn="l"/>
              </a:tabLst>
              <a:defRPr lang="en-GB" sz="950" dirty="0">
                <a:solidFill>
                  <a:srgbClr val="464646"/>
                </a:solidFill>
              </a:defRPr>
            </a:lvl1pPr>
          </a:lstStyle>
          <a:p>
            <a:pPr marL="0" lvl="0"/>
            <a:r>
              <a:rPr lang="en-GB" dirty="0" smtClean="0"/>
              <a:t>Source, references or external links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265232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15380" y="188395"/>
            <a:ext cx="11268000" cy="287854"/>
          </a:xfrm>
        </p:spPr>
        <p:txBody>
          <a:bodyPr anchor="b">
            <a:noAutofit/>
          </a:bodyPr>
          <a:lstStyle>
            <a:lvl1pPr marL="0" indent="0">
              <a:buNone/>
              <a:defRPr sz="1400">
                <a:solidFill>
                  <a:srgbClr val="464646"/>
                </a:solidFill>
              </a:defRPr>
            </a:lvl1pPr>
            <a:lvl2pPr marL="268288" indent="0">
              <a:buNone/>
              <a:defRPr sz="1600"/>
            </a:lvl2pPr>
            <a:lvl3pPr marL="538162" indent="0">
              <a:buNone/>
              <a:defRPr sz="1600"/>
            </a:lvl3pPr>
            <a:lvl4pPr marL="806450" indent="0">
              <a:buNone/>
              <a:defRPr sz="1600"/>
            </a:lvl4pPr>
            <a:lvl5pPr marL="1077912" indent="0">
              <a:buNone/>
              <a:defRPr sz="1600"/>
            </a:lvl5pPr>
          </a:lstStyle>
          <a:p>
            <a:pPr lvl="0"/>
            <a:r>
              <a:rPr lang="en-GB" dirty="0" smtClean="0"/>
              <a:t>Chapter subject</a:t>
            </a:r>
            <a:endParaRPr lang="en-GB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380" y="1772816"/>
            <a:ext cx="11268000" cy="4285083"/>
          </a:xfrm>
        </p:spPr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  <a:lvl2pPr>
              <a:defRPr>
                <a:solidFill>
                  <a:srgbClr val="464646"/>
                </a:solidFill>
              </a:defRPr>
            </a:lvl2pPr>
            <a:lvl3pPr>
              <a:defRPr>
                <a:solidFill>
                  <a:srgbClr val="464646"/>
                </a:solidFill>
              </a:defRPr>
            </a:lvl3pPr>
            <a:lvl4pPr>
              <a:defRPr>
                <a:solidFill>
                  <a:srgbClr val="464646"/>
                </a:solidFill>
              </a:defRPr>
            </a:lvl4pPr>
            <a:lvl5pPr>
              <a:defRPr>
                <a:solidFill>
                  <a:srgbClr val="464646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9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515380" y="6223000"/>
            <a:ext cx="9936000" cy="12240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540000" algn="l"/>
              </a:tabLst>
              <a:defRPr lang="en-GB" sz="950" dirty="0">
                <a:solidFill>
                  <a:srgbClr val="464646"/>
                </a:solidFill>
              </a:defRPr>
            </a:lvl1pPr>
          </a:lstStyle>
          <a:p>
            <a:pPr marL="0" lvl="0"/>
            <a:r>
              <a:rPr lang="en-GB" dirty="0" smtClean="0"/>
              <a:t>Source, references or external links</a:t>
            </a:r>
            <a:endParaRPr lang="en-GB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endParaRPr lang="en-GB" dirty="0" smtClean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r>
              <a:rPr lang="en-GB" dirty="0" smtClean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591417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15380" y="188395"/>
            <a:ext cx="11268000" cy="287854"/>
          </a:xfrm>
        </p:spPr>
        <p:txBody>
          <a:bodyPr anchor="b">
            <a:noAutofit/>
          </a:bodyPr>
          <a:lstStyle>
            <a:lvl1pPr marL="0" indent="0">
              <a:buNone/>
              <a:defRPr sz="1400">
                <a:solidFill>
                  <a:srgbClr val="464646"/>
                </a:solidFill>
              </a:defRPr>
            </a:lvl1pPr>
            <a:lvl2pPr marL="268288" indent="0">
              <a:buNone/>
              <a:defRPr sz="1600"/>
            </a:lvl2pPr>
            <a:lvl3pPr marL="538162" indent="0">
              <a:buNone/>
              <a:defRPr sz="1600"/>
            </a:lvl3pPr>
            <a:lvl4pPr marL="806450" indent="0">
              <a:buNone/>
              <a:defRPr sz="1600"/>
            </a:lvl4pPr>
            <a:lvl5pPr marL="1077912" indent="0">
              <a:buNone/>
              <a:defRPr sz="1600"/>
            </a:lvl5pPr>
          </a:lstStyle>
          <a:p>
            <a:pPr lvl="0"/>
            <a:r>
              <a:rPr lang="en-GB" dirty="0" smtClean="0"/>
              <a:t>Chapter subject</a:t>
            </a:r>
            <a:endParaRPr lang="en-GB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endParaRPr lang="en-GB" dirty="0" smtClean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r>
              <a:rPr lang="en-GB" dirty="0" smtClean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6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515380" y="6223000"/>
            <a:ext cx="9936000" cy="12240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540000" algn="l"/>
              </a:tabLst>
              <a:defRPr lang="en-GB" sz="950" dirty="0">
                <a:solidFill>
                  <a:srgbClr val="464646"/>
                </a:solidFill>
              </a:defRPr>
            </a:lvl1pPr>
          </a:lstStyle>
          <a:p>
            <a:pPr marL="0" lvl="0"/>
            <a:r>
              <a:rPr lang="en-GB" dirty="0" smtClean="0"/>
              <a:t>Source, references or external links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977301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bg bwMode="ltGray"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517120" y="2060228"/>
            <a:ext cx="11268000" cy="288652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 smtClean="0"/>
              <a:t>Chapter subject</a:t>
            </a: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517120" y="2429355"/>
            <a:ext cx="11268000" cy="999645"/>
          </a:xfrm>
        </p:spPr>
        <p:txBody>
          <a:bodyPr anchor="t">
            <a:normAutofit/>
          </a:bodyPr>
          <a:lstStyle>
            <a:lvl1pPr>
              <a:lnSpc>
                <a:spcPct val="90000"/>
              </a:lnSpc>
              <a:defRPr sz="7200" spc="-200" baseline="0"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Click to edit Master title style</a:t>
            </a:r>
            <a:endParaRPr lang="en-GB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517120" y="3786188"/>
            <a:ext cx="11268000" cy="216376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268288" indent="0">
              <a:buNone/>
              <a:defRPr/>
            </a:lvl2pPr>
            <a:lvl3pPr marL="538162" indent="0">
              <a:buNone/>
              <a:defRPr/>
            </a:lvl3pPr>
            <a:lvl4pPr marL="806450" indent="0">
              <a:buNone/>
              <a:defRPr/>
            </a:lvl4pPr>
            <a:lvl5pPr marL="1077912" indent="0">
              <a:buNone/>
              <a:defRPr/>
            </a:lvl5pPr>
          </a:lstStyle>
          <a:p>
            <a:pPr lvl="0"/>
            <a:r>
              <a:rPr lang="en-GB" dirty="0" smtClean="0"/>
              <a:t>Click to edit Master text styles</a:t>
            </a:r>
            <a:endParaRPr lang="en-GB" dirty="0"/>
          </a:p>
        </p:txBody>
      </p:sp>
      <p:sp>
        <p:nvSpPr>
          <p:cNvPr id="9" name="Footer Placeholder 4"/>
          <p:cNvSpPr txBox="1">
            <a:spLocks/>
          </p:cNvSpPr>
          <p:nvPr userDrawn="1"/>
        </p:nvSpPr>
        <p:spPr bwMode="gray">
          <a:xfrm>
            <a:off x="512064" y="6405149"/>
            <a:ext cx="3884400" cy="264211"/>
          </a:xfrm>
          <a:prstGeom prst="rect">
            <a:avLst/>
          </a:prstGeom>
        </p:spPr>
        <p:txBody>
          <a:bodyPr vert="horz" lIns="0" tIns="0" rIns="0" bIns="0" rtlCol="0" anchor="t"/>
          <a:lstStyle>
            <a:defPPr>
              <a:defRPr lang="sv-SE"/>
            </a:defPPr>
            <a:lvl1pPr marL="0" algn="l" defTabSz="914400" rtl="0" eaLnBrk="1" latinLnBrk="0" hangingPunct="1">
              <a:defRPr sz="950" kern="1200">
                <a:solidFill>
                  <a:srgbClr val="404040"/>
                </a:solidFill>
                <a:latin typeface="+mn-lt"/>
                <a:ea typeface="+mn-ea"/>
                <a:cs typeface="Super Grotesk Offc Pro" panose="020B0504020101020102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smtClean="0">
                <a:solidFill>
                  <a:schemeClr val="bg1"/>
                </a:solidFill>
              </a:rPr>
              <a:t>© King.com Ltd 2017 – Commercially confidential</a:t>
            </a:r>
            <a:endParaRPr lang="en-GB" dirty="0" smtClean="0">
              <a:solidFill>
                <a:schemeClr val="bg1"/>
              </a:solidFill>
              <a:effectLst>
                <a:outerShdw blurRad="50800" dist="50800" dir="5400000" algn="tl">
                  <a:srgbClr val="000000">
                    <a:alpha val="10000"/>
                  </a:srgbClr>
                </a:outerShdw>
              </a:effectLst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837208262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387">
          <p15:clr>
            <a:srgbClr val="FBAE40"/>
          </p15:clr>
        </p15:guide>
        <p15:guide id="2" orient="horz" pos="1525">
          <p15:clr>
            <a:srgbClr val="FBAE40"/>
          </p15:clr>
        </p15:guide>
        <p15:guide id="3" orient="horz" pos="1480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15380" y="188395"/>
            <a:ext cx="11268000" cy="287854"/>
          </a:xfrm>
        </p:spPr>
        <p:txBody>
          <a:bodyPr anchor="b">
            <a:noAutofit/>
          </a:bodyPr>
          <a:lstStyle>
            <a:lvl1pPr marL="0" indent="0">
              <a:buNone/>
              <a:defRPr sz="1400">
                <a:solidFill>
                  <a:srgbClr val="464646"/>
                </a:solidFill>
              </a:defRPr>
            </a:lvl1pPr>
            <a:lvl2pPr marL="268288" indent="0">
              <a:buNone/>
              <a:defRPr sz="1600"/>
            </a:lvl2pPr>
            <a:lvl3pPr marL="538162" indent="0">
              <a:buNone/>
              <a:defRPr sz="1600"/>
            </a:lvl3pPr>
            <a:lvl4pPr marL="806450" indent="0">
              <a:buNone/>
              <a:defRPr sz="1600"/>
            </a:lvl4pPr>
            <a:lvl5pPr marL="1077912" indent="0">
              <a:buNone/>
              <a:defRPr sz="1600"/>
            </a:lvl5pPr>
          </a:lstStyle>
          <a:p>
            <a:pPr lvl="0"/>
            <a:r>
              <a:rPr lang="en-GB" dirty="0" smtClean="0"/>
              <a:t>Chapter subject</a:t>
            </a:r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380" y="1772816"/>
            <a:ext cx="11268000" cy="4284000"/>
          </a:xfrm>
        </p:spPr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  <a:lvl2pPr>
              <a:defRPr>
                <a:solidFill>
                  <a:srgbClr val="464646"/>
                </a:solidFill>
              </a:defRPr>
            </a:lvl2pPr>
            <a:lvl3pPr>
              <a:defRPr>
                <a:solidFill>
                  <a:srgbClr val="464646"/>
                </a:solidFill>
              </a:defRPr>
            </a:lvl3pPr>
            <a:lvl4pPr>
              <a:defRPr>
                <a:solidFill>
                  <a:srgbClr val="464646"/>
                </a:solidFill>
              </a:defRPr>
            </a:lvl4pPr>
            <a:lvl5pPr>
              <a:defRPr>
                <a:solidFill>
                  <a:srgbClr val="464646"/>
                </a:solidFill>
              </a:defRPr>
            </a:lvl5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8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515380" y="6223000"/>
            <a:ext cx="9936000" cy="12240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540000" algn="l"/>
              </a:tabLst>
              <a:defRPr lang="en-GB" sz="950" dirty="0">
                <a:solidFill>
                  <a:srgbClr val="464646"/>
                </a:solidFill>
              </a:defRPr>
            </a:lvl1pPr>
          </a:lstStyle>
          <a:p>
            <a:pPr marL="0" lvl="0"/>
            <a:r>
              <a:rPr lang="en-GB" dirty="0" smtClean="0"/>
              <a:t>Source, references or external links</a:t>
            </a:r>
            <a:endParaRPr lang="en-GB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endParaRPr lang="en-GB" dirty="0" smtClean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r>
              <a:rPr lang="en-GB" dirty="0" smtClean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47661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15380" y="188395"/>
            <a:ext cx="11268000" cy="287854"/>
          </a:xfrm>
        </p:spPr>
        <p:txBody>
          <a:bodyPr anchor="b">
            <a:noAutofit/>
          </a:bodyPr>
          <a:lstStyle>
            <a:lvl1pPr marL="0" indent="0">
              <a:buNone/>
              <a:defRPr sz="1400">
                <a:solidFill>
                  <a:srgbClr val="464646"/>
                </a:solidFill>
              </a:defRPr>
            </a:lvl1pPr>
            <a:lvl2pPr marL="268288" indent="0">
              <a:buNone/>
              <a:defRPr sz="1600"/>
            </a:lvl2pPr>
            <a:lvl3pPr marL="538162" indent="0">
              <a:buNone/>
              <a:defRPr sz="1600"/>
            </a:lvl3pPr>
            <a:lvl4pPr marL="806450" indent="0">
              <a:buNone/>
              <a:defRPr sz="1600"/>
            </a:lvl4pPr>
            <a:lvl5pPr marL="1077912" indent="0">
              <a:buNone/>
              <a:defRPr sz="1600"/>
            </a:lvl5pPr>
          </a:lstStyle>
          <a:p>
            <a:pPr lvl="0"/>
            <a:r>
              <a:rPr lang="en-GB" dirty="0" smtClean="0"/>
              <a:t>Chapter subject</a:t>
            </a:r>
            <a:endParaRPr lang="en-GB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5380" y="1772816"/>
            <a:ext cx="5436000" cy="4284000"/>
          </a:xfrm>
        </p:spPr>
        <p:txBody>
          <a:bodyPr/>
          <a:lstStyle>
            <a:lvl1pPr>
              <a:defRPr sz="2200">
                <a:solidFill>
                  <a:srgbClr val="464646"/>
                </a:solidFill>
              </a:defRPr>
            </a:lvl1pPr>
            <a:lvl2pPr>
              <a:defRPr sz="2000">
                <a:solidFill>
                  <a:srgbClr val="464646"/>
                </a:solidFill>
              </a:defRPr>
            </a:lvl2pPr>
            <a:lvl3pPr>
              <a:defRPr sz="1800">
                <a:solidFill>
                  <a:srgbClr val="464646"/>
                </a:solidFill>
              </a:defRPr>
            </a:lvl3pPr>
            <a:lvl4pPr>
              <a:defRPr sz="1800">
                <a:solidFill>
                  <a:srgbClr val="464646"/>
                </a:solidFill>
              </a:defRPr>
            </a:lvl4pPr>
            <a:lvl5pPr>
              <a:defRPr sz="1800">
                <a:solidFill>
                  <a:srgbClr val="46464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47380" y="1772816"/>
            <a:ext cx="5436000" cy="4284000"/>
          </a:xfrm>
        </p:spPr>
        <p:txBody>
          <a:bodyPr/>
          <a:lstStyle>
            <a:lvl1pPr>
              <a:defRPr sz="2200">
                <a:solidFill>
                  <a:srgbClr val="464646"/>
                </a:solidFill>
              </a:defRPr>
            </a:lvl1pPr>
            <a:lvl2pPr>
              <a:defRPr sz="2000">
                <a:solidFill>
                  <a:srgbClr val="464646"/>
                </a:solidFill>
              </a:defRPr>
            </a:lvl2pPr>
            <a:lvl3pPr>
              <a:defRPr sz="1800">
                <a:solidFill>
                  <a:srgbClr val="464646"/>
                </a:solidFill>
              </a:defRPr>
            </a:lvl3pPr>
            <a:lvl4pPr>
              <a:defRPr sz="1800">
                <a:solidFill>
                  <a:srgbClr val="464646"/>
                </a:solidFill>
              </a:defRPr>
            </a:lvl4pPr>
            <a:lvl5pPr>
              <a:defRPr sz="1800">
                <a:solidFill>
                  <a:srgbClr val="46464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9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515380" y="6223000"/>
            <a:ext cx="9936000" cy="12240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540000" algn="l"/>
              </a:tabLst>
              <a:defRPr lang="en-GB" sz="950" dirty="0">
                <a:solidFill>
                  <a:srgbClr val="464646"/>
                </a:solidFill>
              </a:defRPr>
            </a:lvl1pPr>
          </a:lstStyle>
          <a:p>
            <a:pPr marL="0" lvl="0"/>
            <a:r>
              <a:rPr lang="en-GB" dirty="0" smtClean="0"/>
              <a:t>Source, references or external links</a:t>
            </a:r>
            <a:endParaRPr lang="en-GB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endParaRPr lang="en-GB" dirty="0" smtClean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r>
              <a:rPr lang="en-GB" dirty="0" smtClean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828683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15380" y="188395"/>
            <a:ext cx="11268000" cy="287854"/>
          </a:xfrm>
        </p:spPr>
        <p:txBody>
          <a:bodyPr anchor="b">
            <a:noAutofit/>
          </a:bodyPr>
          <a:lstStyle>
            <a:lvl1pPr marL="0" indent="0">
              <a:buNone/>
              <a:defRPr sz="1400">
                <a:solidFill>
                  <a:srgbClr val="464646"/>
                </a:solidFill>
              </a:defRPr>
            </a:lvl1pPr>
            <a:lvl2pPr marL="268288" indent="0">
              <a:buNone/>
              <a:defRPr sz="1600"/>
            </a:lvl2pPr>
            <a:lvl3pPr marL="538162" indent="0">
              <a:buNone/>
              <a:defRPr sz="1600"/>
            </a:lvl3pPr>
            <a:lvl4pPr marL="806450" indent="0">
              <a:buNone/>
              <a:defRPr sz="1600"/>
            </a:lvl4pPr>
            <a:lvl5pPr marL="1077912" indent="0">
              <a:buNone/>
              <a:defRPr sz="1600"/>
            </a:lvl5pPr>
          </a:lstStyle>
          <a:p>
            <a:pPr lvl="0"/>
            <a:r>
              <a:rPr lang="en-GB" dirty="0" smtClean="0"/>
              <a:t>Chapter subject</a:t>
            </a:r>
            <a:endParaRPr lang="en-GB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5380" y="1772816"/>
            <a:ext cx="3564000" cy="4284000"/>
          </a:xfrm>
        </p:spPr>
        <p:txBody>
          <a:bodyPr/>
          <a:lstStyle>
            <a:lvl1pPr>
              <a:defRPr sz="2200">
                <a:solidFill>
                  <a:srgbClr val="464646"/>
                </a:solidFill>
              </a:defRPr>
            </a:lvl1pPr>
            <a:lvl2pPr>
              <a:defRPr sz="2000">
                <a:solidFill>
                  <a:srgbClr val="464646"/>
                </a:solidFill>
              </a:defRPr>
            </a:lvl2pPr>
            <a:lvl3pPr>
              <a:defRPr sz="1800">
                <a:solidFill>
                  <a:srgbClr val="464646"/>
                </a:solidFill>
              </a:defRPr>
            </a:lvl3pPr>
            <a:lvl4pPr>
              <a:defRPr sz="1800">
                <a:solidFill>
                  <a:srgbClr val="464646"/>
                </a:solidFill>
              </a:defRPr>
            </a:lvl4pPr>
            <a:lvl5pPr>
              <a:defRPr sz="1800">
                <a:solidFill>
                  <a:srgbClr val="46464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67380" y="1772816"/>
            <a:ext cx="3564000" cy="4284000"/>
          </a:xfrm>
        </p:spPr>
        <p:txBody>
          <a:bodyPr/>
          <a:lstStyle>
            <a:lvl1pPr>
              <a:defRPr sz="2200">
                <a:solidFill>
                  <a:srgbClr val="464646"/>
                </a:solidFill>
              </a:defRPr>
            </a:lvl1pPr>
            <a:lvl2pPr>
              <a:defRPr sz="2000">
                <a:solidFill>
                  <a:srgbClr val="464646"/>
                </a:solidFill>
              </a:defRPr>
            </a:lvl2pPr>
            <a:lvl3pPr>
              <a:defRPr sz="1800">
                <a:solidFill>
                  <a:srgbClr val="464646"/>
                </a:solidFill>
              </a:defRPr>
            </a:lvl3pPr>
            <a:lvl4pPr>
              <a:defRPr sz="1800">
                <a:solidFill>
                  <a:srgbClr val="464646"/>
                </a:solidFill>
              </a:defRPr>
            </a:lvl4pPr>
            <a:lvl5pPr>
              <a:defRPr sz="1800">
                <a:solidFill>
                  <a:srgbClr val="46464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10" name="Content Placeholder 3"/>
          <p:cNvSpPr>
            <a:spLocks noGrp="1"/>
          </p:cNvSpPr>
          <p:nvPr>
            <p:ph sz="half" idx="18"/>
          </p:nvPr>
        </p:nvSpPr>
        <p:spPr>
          <a:xfrm>
            <a:off x="8219380" y="1772816"/>
            <a:ext cx="3564000" cy="4284000"/>
          </a:xfrm>
        </p:spPr>
        <p:txBody>
          <a:bodyPr/>
          <a:lstStyle>
            <a:lvl1pPr>
              <a:defRPr sz="2200">
                <a:solidFill>
                  <a:srgbClr val="464646"/>
                </a:solidFill>
              </a:defRPr>
            </a:lvl1pPr>
            <a:lvl2pPr>
              <a:defRPr sz="2000">
                <a:solidFill>
                  <a:srgbClr val="464646"/>
                </a:solidFill>
              </a:defRPr>
            </a:lvl2pPr>
            <a:lvl3pPr>
              <a:defRPr sz="1800">
                <a:solidFill>
                  <a:srgbClr val="464646"/>
                </a:solidFill>
              </a:defRPr>
            </a:lvl3pPr>
            <a:lvl4pPr>
              <a:defRPr sz="1800">
                <a:solidFill>
                  <a:srgbClr val="464646"/>
                </a:solidFill>
              </a:defRPr>
            </a:lvl4pPr>
            <a:lvl5pPr>
              <a:defRPr sz="1800">
                <a:solidFill>
                  <a:srgbClr val="46464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13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515380" y="6223000"/>
            <a:ext cx="9936000" cy="12240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540000" algn="l"/>
              </a:tabLst>
              <a:defRPr lang="en-GB" sz="950" dirty="0">
                <a:solidFill>
                  <a:srgbClr val="464646"/>
                </a:solidFill>
              </a:defRPr>
            </a:lvl1pPr>
          </a:lstStyle>
          <a:p>
            <a:pPr marL="0" lvl="0"/>
            <a:r>
              <a:rPr lang="en-GB" dirty="0" smtClean="0"/>
              <a:t>Source, references or external links</a:t>
            </a:r>
            <a:endParaRPr lang="en-GB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endParaRPr lang="en-GB" dirty="0" smtClean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r>
              <a:rPr lang="en-GB" dirty="0" smtClean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607874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515380" y="188395"/>
            <a:ext cx="11268000" cy="287854"/>
          </a:xfrm>
        </p:spPr>
        <p:txBody>
          <a:bodyPr anchor="b">
            <a:noAutofit/>
          </a:bodyPr>
          <a:lstStyle>
            <a:lvl1pPr marL="0" indent="0">
              <a:buNone/>
              <a:defRPr sz="1400">
                <a:solidFill>
                  <a:srgbClr val="464646"/>
                </a:solidFill>
              </a:defRPr>
            </a:lvl1pPr>
            <a:lvl2pPr marL="268288" indent="0">
              <a:buNone/>
              <a:defRPr sz="1600"/>
            </a:lvl2pPr>
            <a:lvl3pPr marL="538162" indent="0">
              <a:buNone/>
              <a:defRPr sz="1600"/>
            </a:lvl3pPr>
            <a:lvl4pPr marL="806450" indent="0">
              <a:buNone/>
              <a:defRPr sz="1600"/>
            </a:lvl4pPr>
            <a:lvl5pPr marL="1077912" indent="0">
              <a:buNone/>
              <a:defRPr sz="1600"/>
            </a:lvl5pPr>
          </a:lstStyle>
          <a:p>
            <a:pPr lvl="0"/>
            <a:r>
              <a:rPr lang="en-GB" dirty="0" smtClean="0"/>
              <a:t>Chapter subject</a:t>
            </a:r>
            <a:endParaRPr lang="en-GB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Click to edit Master title style</a:t>
            </a:r>
            <a:endParaRPr lang="en-GB" dirty="0"/>
          </a:p>
        </p:txBody>
      </p:sp>
      <p:sp>
        <p:nvSpPr>
          <p:cNvPr id="16" name="Content Placeholder 2"/>
          <p:cNvSpPr>
            <a:spLocks noGrp="1"/>
          </p:cNvSpPr>
          <p:nvPr>
            <p:ph sz="half" idx="1"/>
          </p:nvPr>
        </p:nvSpPr>
        <p:spPr>
          <a:xfrm>
            <a:off x="515380" y="1772816"/>
            <a:ext cx="5472000" cy="2052000"/>
          </a:xfrm>
        </p:spPr>
        <p:txBody>
          <a:bodyPr anchor="ctr" anchorCtr="0"/>
          <a:lstStyle>
            <a:lvl1pPr algn="l">
              <a:defRPr sz="2200">
                <a:solidFill>
                  <a:srgbClr val="464646"/>
                </a:solidFill>
              </a:defRPr>
            </a:lvl1pPr>
            <a:lvl2pPr algn="l">
              <a:defRPr sz="2000">
                <a:solidFill>
                  <a:srgbClr val="464646"/>
                </a:solidFill>
              </a:defRPr>
            </a:lvl2pPr>
            <a:lvl3pPr algn="l">
              <a:defRPr sz="1800">
                <a:solidFill>
                  <a:srgbClr val="464646"/>
                </a:solidFill>
              </a:defRPr>
            </a:lvl3pPr>
            <a:lvl4pPr algn="l">
              <a:defRPr sz="1800">
                <a:solidFill>
                  <a:srgbClr val="464646"/>
                </a:solidFill>
              </a:defRPr>
            </a:lvl4pPr>
            <a:lvl5pPr algn="l">
              <a:defRPr sz="1800">
                <a:solidFill>
                  <a:srgbClr val="46464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17" name="Content Placeholder 3"/>
          <p:cNvSpPr>
            <a:spLocks noGrp="1"/>
          </p:cNvSpPr>
          <p:nvPr>
            <p:ph sz="half" idx="2"/>
          </p:nvPr>
        </p:nvSpPr>
        <p:spPr>
          <a:xfrm>
            <a:off x="6315777" y="1772816"/>
            <a:ext cx="5472000" cy="2052000"/>
          </a:xfrm>
        </p:spPr>
        <p:txBody>
          <a:bodyPr anchor="ctr" anchorCtr="0"/>
          <a:lstStyle>
            <a:lvl1pPr algn="l">
              <a:defRPr sz="2200">
                <a:solidFill>
                  <a:srgbClr val="464646"/>
                </a:solidFill>
              </a:defRPr>
            </a:lvl1pPr>
            <a:lvl2pPr algn="l">
              <a:defRPr sz="2000">
                <a:solidFill>
                  <a:srgbClr val="464646"/>
                </a:solidFill>
              </a:defRPr>
            </a:lvl2pPr>
            <a:lvl3pPr algn="l">
              <a:defRPr sz="1800">
                <a:solidFill>
                  <a:srgbClr val="464646"/>
                </a:solidFill>
              </a:defRPr>
            </a:lvl3pPr>
            <a:lvl4pPr algn="l">
              <a:defRPr sz="1800">
                <a:solidFill>
                  <a:srgbClr val="464646"/>
                </a:solidFill>
              </a:defRPr>
            </a:lvl4pPr>
            <a:lvl5pPr algn="l">
              <a:defRPr sz="1800">
                <a:solidFill>
                  <a:srgbClr val="46464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19" name="Content Placeholder 2"/>
          <p:cNvSpPr>
            <a:spLocks noGrp="1"/>
          </p:cNvSpPr>
          <p:nvPr>
            <p:ph sz="half" idx="15"/>
          </p:nvPr>
        </p:nvSpPr>
        <p:spPr>
          <a:xfrm>
            <a:off x="515380" y="3999268"/>
            <a:ext cx="5472000" cy="2052000"/>
          </a:xfrm>
        </p:spPr>
        <p:txBody>
          <a:bodyPr anchor="ctr" anchorCtr="0"/>
          <a:lstStyle>
            <a:lvl1pPr algn="l">
              <a:defRPr sz="2200">
                <a:solidFill>
                  <a:srgbClr val="464646"/>
                </a:solidFill>
              </a:defRPr>
            </a:lvl1pPr>
            <a:lvl2pPr algn="l">
              <a:defRPr sz="2000">
                <a:solidFill>
                  <a:srgbClr val="464646"/>
                </a:solidFill>
              </a:defRPr>
            </a:lvl2pPr>
            <a:lvl3pPr algn="l">
              <a:defRPr sz="1800">
                <a:solidFill>
                  <a:srgbClr val="464646"/>
                </a:solidFill>
              </a:defRPr>
            </a:lvl3pPr>
            <a:lvl4pPr algn="l">
              <a:defRPr sz="1800">
                <a:solidFill>
                  <a:srgbClr val="464646"/>
                </a:solidFill>
              </a:defRPr>
            </a:lvl4pPr>
            <a:lvl5pPr algn="l">
              <a:defRPr sz="1800">
                <a:solidFill>
                  <a:srgbClr val="46464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20" name="Content Placeholder 3"/>
          <p:cNvSpPr>
            <a:spLocks noGrp="1"/>
          </p:cNvSpPr>
          <p:nvPr>
            <p:ph sz="half" idx="16"/>
          </p:nvPr>
        </p:nvSpPr>
        <p:spPr>
          <a:xfrm>
            <a:off x="6315777" y="3999268"/>
            <a:ext cx="5472000" cy="2052000"/>
          </a:xfrm>
        </p:spPr>
        <p:txBody>
          <a:bodyPr anchor="ctr" anchorCtr="0"/>
          <a:lstStyle>
            <a:lvl1pPr algn="l">
              <a:defRPr sz="2200">
                <a:solidFill>
                  <a:srgbClr val="464646"/>
                </a:solidFill>
              </a:defRPr>
            </a:lvl1pPr>
            <a:lvl2pPr algn="l">
              <a:defRPr sz="2000">
                <a:solidFill>
                  <a:srgbClr val="464646"/>
                </a:solidFill>
              </a:defRPr>
            </a:lvl2pPr>
            <a:lvl3pPr algn="l">
              <a:defRPr sz="1800">
                <a:solidFill>
                  <a:srgbClr val="464646"/>
                </a:solidFill>
              </a:defRPr>
            </a:lvl3pPr>
            <a:lvl4pPr algn="l">
              <a:defRPr sz="1800">
                <a:solidFill>
                  <a:srgbClr val="464646"/>
                </a:solidFill>
              </a:defRPr>
            </a:lvl4pPr>
            <a:lvl5pPr algn="l">
              <a:defRPr sz="1800">
                <a:solidFill>
                  <a:srgbClr val="46464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14" name="Text Placeholder 14"/>
          <p:cNvSpPr>
            <a:spLocks noGrp="1"/>
          </p:cNvSpPr>
          <p:nvPr>
            <p:ph type="body" sz="quarter" idx="20" hasCustomPrompt="1"/>
          </p:nvPr>
        </p:nvSpPr>
        <p:spPr>
          <a:xfrm>
            <a:off x="515380" y="6223000"/>
            <a:ext cx="9936000" cy="12240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540000" algn="l"/>
              </a:tabLst>
              <a:defRPr lang="en-GB" sz="950" dirty="0">
                <a:solidFill>
                  <a:srgbClr val="464646"/>
                </a:solidFill>
              </a:defRPr>
            </a:lvl1pPr>
          </a:lstStyle>
          <a:p>
            <a:pPr marL="0" lvl="0"/>
            <a:r>
              <a:rPr lang="en-GB" dirty="0" smtClean="0"/>
              <a:t>Source, references or external links</a:t>
            </a:r>
            <a:endParaRPr lang="en-GB" dirty="0"/>
          </a:p>
        </p:txBody>
      </p:sp>
      <p:cxnSp>
        <p:nvCxnSpPr>
          <p:cNvPr id="13" name="Straight Connector 12"/>
          <p:cNvCxnSpPr/>
          <p:nvPr userDrawn="1"/>
        </p:nvCxnSpPr>
        <p:spPr bwMode="gray">
          <a:xfrm>
            <a:off x="6160470" y="1772816"/>
            <a:ext cx="0" cy="4286090"/>
          </a:xfrm>
          <a:prstGeom prst="line">
            <a:avLst/>
          </a:prstGeom>
          <a:ln w="12700">
            <a:solidFill>
              <a:schemeClr val="accent5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 userDrawn="1"/>
        </p:nvCxnSpPr>
        <p:spPr bwMode="gray">
          <a:xfrm flipH="1">
            <a:off x="515380" y="3906017"/>
            <a:ext cx="11268000" cy="1"/>
          </a:xfrm>
          <a:prstGeom prst="line">
            <a:avLst/>
          </a:prstGeom>
          <a:ln w="12700">
            <a:solidFill>
              <a:schemeClr val="accent5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ooter Placeholder 20"/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endParaRPr lang="en-GB" dirty="0" smtClean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r>
              <a:rPr lang="en-GB" dirty="0" smtClean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871859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 Contents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515380" y="188395"/>
            <a:ext cx="11268000" cy="287854"/>
          </a:xfrm>
        </p:spPr>
        <p:txBody>
          <a:bodyPr anchor="b">
            <a:noAutofit/>
          </a:bodyPr>
          <a:lstStyle>
            <a:lvl1pPr marL="0" indent="0">
              <a:buNone/>
              <a:defRPr sz="1400">
                <a:solidFill>
                  <a:srgbClr val="464646"/>
                </a:solidFill>
              </a:defRPr>
            </a:lvl1pPr>
            <a:lvl2pPr marL="268288" indent="0">
              <a:buNone/>
              <a:defRPr sz="1600"/>
            </a:lvl2pPr>
            <a:lvl3pPr marL="538162" indent="0">
              <a:buNone/>
              <a:defRPr sz="1600"/>
            </a:lvl3pPr>
            <a:lvl4pPr marL="806450" indent="0">
              <a:buNone/>
              <a:defRPr sz="1600"/>
            </a:lvl4pPr>
            <a:lvl5pPr marL="1077912" indent="0">
              <a:buNone/>
              <a:defRPr sz="1600"/>
            </a:lvl5pPr>
          </a:lstStyle>
          <a:p>
            <a:pPr lvl="0"/>
            <a:r>
              <a:rPr lang="en-GB" dirty="0" smtClean="0"/>
              <a:t>Chapter subject</a:t>
            </a:r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15380" y="476248"/>
            <a:ext cx="11268000" cy="396000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GB" dirty="0" smtClean="0"/>
              <a:t>Click to edit Master title style</a:t>
            </a:r>
            <a:endParaRPr lang="en-GB" dirty="0"/>
          </a:p>
        </p:txBody>
      </p:sp>
      <p:sp>
        <p:nvSpPr>
          <p:cNvPr id="35" name="Picture Placeholder 37"/>
          <p:cNvSpPr>
            <a:spLocks noGrp="1"/>
          </p:cNvSpPr>
          <p:nvPr>
            <p:ph type="pic" sz="quarter" idx="16"/>
          </p:nvPr>
        </p:nvSpPr>
        <p:spPr>
          <a:xfrm>
            <a:off x="515380" y="916759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GB" dirty="0" smtClean="0"/>
              <a:t>Click icon to add picture</a:t>
            </a:r>
            <a:endParaRPr lang="en-GB" dirty="0"/>
          </a:p>
        </p:txBody>
      </p:sp>
      <p:sp>
        <p:nvSpPr>
          <p:cNvPr id="36" name="Text Placeholder 7"/>
          <p:cNvSpPr>
            <a:spLocks noGrp="1"/>
          </p:cNvSpPr>
          <p:nvPr>
            <p:ph type="body" sz="quarter" idx="29"/>
          </p:nvPr>
        </p:nvSpPr>
        <p:spPr>
          <a:xfrm>
            <a:off x="515380" y="21096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rgbClr val="464646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  <p:sp>
        <p:nvSpPr>
          <p:cNvPr id="37" name="Picture Placeholder 37"/>
          <p:cNvSpPr>
            <a:spLocks noGrp="1"/>
          </p:cNvSpPr>
          <p:nvPr>
            <p:ph type="pic" sz="quarter" idx="17"/>
          </p:nvPr>
        </p:nvSpPr>
        <p:spPr>
          <a:xfrm>
            <a:off x="3407701" y="916759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GB" dirty="0" smtClean="0"/>
              <a:t>Click icon to add picture</a:t>
            </a:r>
            <a:endParaRPr lang="en-GB" dirty="0"/>
          </a:p>
        </p:txBody>
      </p:sp>
      <p:sp>
        <p:nvSpPr>
          <p:cNvPr id="48" name="Text Placeholder 7"/>
          <p:cNvSpPr>
            <a:spLocks noGrp="1"/>
          </p:cNvSpPr>
          <p:nvPr>
            <p:ph type="body" sz="quarter" idx="30"/>
          </p:nvPr>
        </p:nvSpPr>
        <p:spPr>
          <a:xfrm>
            <a:off x="3407701" y="21096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rgbClr val="464646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  <p:sp>
        <p:nvSpPr>
          <p:cNvPr id="49" name="Picture Placeholder 37"/>
          <p:cNvSpPr>
            <a:spLocks noGrp="1"/>
          </p:cNvSpPr>
          <p:nvPr>
            <p:ph type="pic" sz="quarter" idx="18"/>
          </p:nvPr>
        </p:nvSpPr>
        <p:spPr>
          <a:xfrm>
            <a:off x="6300022" y="916759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GB" dirty="0" smtClean="0"/>
              <a:t>Click icon to add picture</a:t>
            </a:r>
            <a:endParaRPr lang="en-GB" dirty="0"/>
          </a:p>
        </p:txBody>
      </p:sp>
      <p:sp>
        <p:nvSpPr>
          <p:cNvPr id="50" name="Text Placeholder 7"/>
          <p:cNvSpPr>
            <a:spLocks noGrp="1"/>
          </p:cNvSpPr>
          <p:nvPr>
            <p:ph type="body" sz="quarter" idx="28"/>
          </p:nvPr>
        </p:nvSpPr>
        <p:spPr>
          <a:xfrm>
            <a:off x="6300022" y="21096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rgbClr val="464646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  <p:sp>
        <p:nvSpPr>
          <p:cNvPr id="51" name="Picture Placeholder 37"/>
          <p:cNvSpPr>
            <a:spLocks noGrp="1"/>
          </p:cNvSpPr>
          <p:nvPr>
            <p:ph type="pic" sz="quarter" idx="19"/>
          </p:nvPr>
        </p:nvSpPr>
        <p:spPr>
          <a:xfrm>
            <a:off x="9192344" y="916759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GB" dirty="0" smtClean="0"/>
              <a:t>Click icon to add picture</a:t>
            </a:r>
            <a:endParaRPr lang="en-GB" dirty="0"/>
          </a:p>
        </p:txBody>
      </p:sp>
      <p:sp>
        <p:nvSpPr>
          <p:cNvPr id="52" name="Text Placeholder 7"/>
          <p:cNvSpPr>
            <a:spLocks noGrp="1"/>
          </p:cNvSpPr>
          <p:nvPr>
            <p:ph type="body" sz="quarter" idx="31"/>
          </p:nvPr>
        </p:nvSpPr>
        <p:spPr>
          <a:xfrm>
            <a:off x="9192344" y="21096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rgbClr val="464646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  <p:sp>
        <p:nvSpPr>
          <p:cNvPr id="53" name="Picture Placeholder 37"/>
          <p:cNvSpPr>
            <a:spLocks noGrp="1"/>
          </p:cNvSpPr>
          <p:nvPr>
            <p:ph type="pic" sz="quarter" idx="20"/>
          </p:nvPr>
        </p:nvSpPr>
        <p:spPr>
          <a:xfrm>
            <a:off x="515380" y="2648200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GB" dirty="0" smtClean="0"/>
              <a:t>Click icon to add picture</a:t>
            </a:r>
            <a:endParaRPr lang="en-GB" dirty="0"/>
          </a:p>
        </p:txBody>
      </p:sp>
      <p:sp>
        <p:nvSpPr>
          <p:cNvPr id="54" name="Text Placeholder 7"/>
          <p:cNvSpPr>
            <a:spLocks noGrp="1"/>
          </p:cNvSpPr>
          <p:nvPr>
            <p:ph type="body" sz="quarter" idx="33"/>
          </p:nvPr>
        </p:nvSpPr>
        <p:spPr>
          <a:xfrm>
            <a:off x="515380" y="38232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rgbClr val="464646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  <p:sp>
        <p:nvSpPr>
          <p:cNvPr id="55" name="Picture Placeholder 37"/>
          <p:cNvSpPr>
            <a:spLocks noGrp="1"/>
          </p:cNvSpPr>
          <p:nvPr>
            <p:ph type="pic" sz="quarter" idx="26"/>
          </p:nvPr>
        </p:nvSpPr>
        <p:spPr>
          <a:xfrm>
            <a:off x="3407701" y="2648200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GB" dirty="0" smtClean="0"/>
              <a:t>Click icon to add picture</a:t>
            </a:r>
            <a:endParaRPr lang="en-GB" dirty="0"/>
          </a:p>
        </p:txBody>
      </p:sp>
      <p:sp>
        <p:nvSpPr>
          <p:cNvPr id="56" name="Text Placeholder 7"/>
          <p:cNvSpPr>
            <a:spLocks noGrp="1"/>
          </p:cNvSpPr>
          <p:nvPr>
            <p:ph type="body" sz="quarter" idx="34"/>
          </p:nvPr>
        </p:nvSpPr>
        <p:spPr>
          <a:xfrm>
            <a:off x="3407701" y="38232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rgbClr val="464646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  <p:sp>
        <p:nvSpPr>
          <p:cNvPr id="57" name="Picture Placeholder 37"/>
          <p:cNvSpPr>
            <a:spLocks noGrp="1"/>
          </p:cNvSpPr>
          <p:nvPr>
            <p:ph type="pic" sz="quarter" idx="27"/>
          </p:nvPr>
        </p:nvSpPr>
        <p:spPr>
          <a:xfrm>
            <a:off x="6300022" y="2648200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GB" dirty="0" smtClean="0"/>
              <a:t>Click icon to add picture</a:t>
            </a:r>
            <a:endParaRPr lang="en-GB" dirty="0"/>
          </a:p>
        </p:txBody>
      </p:sp>
      <p:sp>
        <p:nvSpPr>
          <p:cNvPr id="58" name="Text Placeholder 7"/>
          <p:cNvSpPr>
            <a:spLocks noGrp="1"/>
          </p:cNvSpPr>
          <p:nvPr>
            <p:ph type="body" sz="quarter" idx="32"/>
          </p:nvPr>
        </p:nvSpPr>
        <p:spPr>
          <a:xfrm>
            <a:off x="6300022" y="38232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rgbClr val="464646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  <p:sp>
        <p:nvSpPr>
          <p:cNvPr id="59" name="Picture Placeholder 37"/>
          <p:cNvSpPr>
            <a:spLocks noGrp="1"/>
          </p:cNvSpPr>
          <p:nvPr>
            <p:ph type="pic" sz="quarter" idx="21"/>
          </p:nvPr>
        </p:nvSpPr>
        <p:spPr>
          <a:xfrm>
            <a:off x="9192344" y="2648200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GB" dirty="0" smtClean="0"/>
              <a:t>Click icon to add picture</a:t>
            </a:r>
            <a:endParaRPr lang="en-GB" dirty="0"/>
          </a:p>
        </p:txBody>
      </p:sp>
      <p:sp>
        <p:nvSpPr>
          <p:cNvPr id="60" name="Text Placeholder 7"/>
          <p:cNvSpPr>
            <a:spLocks noGrp="1"/>
          </p:cNvSpPr>
          <p:nvPr>
            <p:ph type="body" sz="quarter" idx="35"/>
          </p:nvPr>
        </p:nvSpPr>
        <p:spPr>
          <a:xfrm>
            <a:off x="9192344" y="38232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rgbClr val="464646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  <p:sp>
        <p:nvSpPr>
          <p:cNvPr id="61" name="Picture Placeholder 37"/>
          <p:cNvSpPr>
            <a:spLocks noGrp="1"/>
          </p:cNvSpPr>
          <p:nvPr>
            <p:ph type="pic" sz="quarter" idx="22"/>
          </p:nvPr>
        </p:nvSpPr>
        <p:spPr>
          <a:xfrm>
            <a:off x="515380" y="4362530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GB" dirty="0" smtClean="0"/>
              <a:t>Click icon to add picture</a:t>
            </a:r>
            <a:endParaRPr lang="en-GB" dirty="0"/>
          </a:p>
        </p:txBody>
      </p:sp>
      <p:sp>
        <p:nvSpPr>
          <p:cNvPr id="62" name="Text Placeholder 7"/>
          <p:cNvSpPr>
            <a:spLocks noGrp="1"/>
          </p:cNvSpPr>
          <p:nvPr>
            <p:ph type="body" sz="quarter" idx="37"/>
          </p:nvPr>
        </p:nvSpPr>
        <p:spPr>
          <a:xfrm>
            <a:off x="515380" y="55476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rgbClr val="464646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  <p:sp>
        <p:nvSpPr>
          <p:cNvPr id="63" name="Picture Placeholder 37"/>
          <p:cNvSpPr>
            <a:spLocks noGrp="1"/>
          </p:cNvSpPr>
          <p:nvPr>
            <p:ph type="pic" sz="quarter" idx="23"/>
          </p:nvPr>
        </p:nvSpPr>
        <p:spPr>
          <a:xfrm>
            <a:off x="3407701" y="4362530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GB" dirty="0" smtClean="0"/>
              <a:t>Click icon to add picture</a:t>
            </a:r>
            <a:endParaRPr lang="en-GB" dirty="0"/>
          </a:p>
        </p:txBody>
      </p:sp>
      <p:sp>
        <p:nvSpPr>
          <p:cNvPr id="64" name="Text Placeholder 7"/>
          <p:cNvSpPr>
            <a:spLocks noGrp="1"/>
          </p:cNvSpPr>
          <p:nvPr>
            <p:ph type="body" sz="quarter" idx="38"/>
          </p:nvPr>
        </p:nvSpPr>
        <p:spPr>
          <a:xfrm>
            <a:off x="3407701" y="55476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rgbClr val="464646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  <p:sp>
        <p:nvSpPr>
          <p:cNvPr id="65" name="Picture Placeholder 37"/>
          <p:cNvSpPr>
            <a:spLocks noGrp="1"/>
          </p:cNvSpPr>
          <p:nvPr>
            <p:ph type="pic" sz="quarter" idx="24"/>
          </p:nvPr>
        </p:nvSpPr>
        <p:spPr>
          <a:xfrm>
            <a:off x="6300022" y="4365938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GB" dirty="0" smtClean="0"/>
              <a:t>Click icon to add picture</a:t>
            </a:r>
            <a:endParaRPr lang="en-GB" dirty="0"/>
          </a:p>
        </p:txBody>
      </p:sp>
      <p:sp>
        <p:nvSpPr>
          <p:cNvPr id="66" name="Text Placeholder 7"/>
          <p:cNvSpPr>
            <a:spLocks noGrp="1"/>
          </p:cNvSpPr>
          <p:nvPr>
            <p:ph type="body" sz="quarter" idx="36"/>
          </p:nvPr>
        </p:nvSpPr>
        <p:spPr>
          <a:xfrm>
            <a:off x="6300022" y="55476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rgbClr val="464646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  <p:sp>
        <p:nvSpPr>
          <p:cNvPr id="67" name="Picture Placeholder 37"/>
          <p:cNvSpPr>
            <a:spLocks noGrp="1"/>
          </p:cNvSpPr>
          <p:nvPr>
            <p:ph type="pic" sz="quarter" idx="25"/>
          </p:nvPr>
        </p:nvSpPr>
        <p:spPr>
          <a:xfrm>
            <a:off x="9192344" y="4362530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GB" dirty="0" smtClean="0"/>
              <a:t>Click icon to add picture</a:t>
            </a:r>
            <a:endParaRPr lang="en-GB" dirty="0"/>
          </a:p>
        </p:txBody>
      </p:sp>
      <p:sp>
        <p:nvSpPr>
          <p:cNvPr id="68" name="Text Placeholder 7"/>
          <p:cNvSpPr>
            <a:spLocks noGrp="1"/>
          </p:cNvSpPr>
          <p:nvPr>
            <p:ph type="body" sz="quarter" idx="39"/>
          </p:nvPr>
        </p:nvSpPr>
        <p:spPr>
          <a:xfrm>
            <a:off x="9192344" y="55476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rgbClr val="464646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  <p:sp>
        <p:nvSpPr>
          <p:cNvPr id="31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515380" y="6223000"/>
            <a:ext cx="9936000" cy="12240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540000" algn="l"/>
              </a:tabLst>
              <a:defRPr lang="en-GB" sz="950" dirty="0">
                <a:solidFill>
                  <a:srgbClr val="464646"/>
                </a:solidFill>
              </a:defRPr>
            </a:lvl1pPr>
          </a:lstStyle>
          <a:p>
            <a:pPr marL="0" lvl="0"/>
            <a:r>
              <a:rPr lang="en-GB" dirty="0" smtClean="0"/>
              <a:t>Source, references or external links</a:t>
            </a:r>
            <a:endParaRPr lang="en-GB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42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r>
              <a:rPr lang="en-GB" dirty="0" smtClean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41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2238347925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572">
          <p15:clr>
            <a:srgbClr val="FBAE4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onten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515380" y="188395"/>
            <a:ext cx="11268000" cy="287854"/>
          </a:xfrm>
        </p:spPr>
        <p:txBody>
          <a:bodyPr anchor="b">
            <a:noAutofit/>
          </a:bodyPr>
          <a:lstStyle>
            <a:lvl1pPr marL="0" indent="0">
              <a:buNone/>
              <a:defRPr sz="1400">
                <a:solidFill>
                  <a:srgbClr val="464646"/>
                </a:solidFill>
              </a:defRPr>
            </a:lvl1pPr>
            <a:lvl2pPr marL="268288" indent="0">
              <a:buNone/>
              <a:defRPr sz="1600"/>
            </a:lvl2pPr>
            <a:lvl3pPr marL="538162" indent="0">
              <a:buNone/>
              <a:defRPr sz="1600"/>
            </a:lvl3pPr>
            <a:lvl4pPr marL="806450" indent="0">
              <a:buNone/>
              <a:defRPr sz="1600"/>
            </a:lvl4pPr>
            <a:lvl5pPr marL="1077912" indent="0">
              <a:buNone/>
              <a:defRPr sz="1600"/>
            </a:lvl5pPr>
          </a:lstStyle>
          <a:p>
            <a:pPr lvl="0"/>
            <a:r>
              <a:rPr lang="en-GB" dirty="0" smtClean="0"/>
              <a:t>Chapter subject</a:t>
            </a:r>
            <a:endParaRPr lang="en-GB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5380" y="1772816"/>
            <a:ext cx="3528000" cy="4284000"/>
          </a:xfrm>
        </p:spPr>
        <p:txBody>
          <a:bodyPr/>
          <a:lstStyle>
            <a:lvl1pPr>
              <a:defRPr sz="2200">
                <a:solidFill>
                  <a:srgbClr val="464646"/>
                </a:solidFill>
              </a:defRPr>
            </a:lvl1pPr>
            <a:lvl2pPr>
              <a:defRPr sz="2000">
                <a:solidFill>
                  <a:srgbClr val="464646"/>
                </a:solidFill>
              </a:defRPr>
            </a:lvl2pPr>
            <a:lvl3pPr>
              <a:defRPr sz="1800">
                <a:solidFill>
                  <a:srgbClr val="464646"/>
                </a:solidFill>
              </a:defRPr>
            </a:lvl3pPr>
            <a:lvl4pPr>
              <a:defRPr sz="1800">
                <a:solidFill>
                  <a:srgbClr val="464646"/>
                </a:solidFill>
              </a:defRPr>
            </a:lvl4pPr>
            <a:lvl5pPr>
              <a:defRPr sz="1800">
                <a:solidFill>
                  <a:srgbClr val="46464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31380" y="1772816"/>
            <a:ext cx="7452000" cy="4284000"/>
          </a:xfrm>
        </p:spPr>
        <p:txBody>
          <a:bodyPr/>
          <a:lstStyle>
            <a:lvl1pPr>
              <a:defRPr sz="2200">
                <a:solidFill>
                  <a:srgbClr val="464646"/>
                </a:solidFill>
              </a:defRPr>
            </a:lvl1pPr>
            <a:lvl2pPr>
              <a:defRPr sz="2000">
                <a:solidFill>
                  <a:srgbClr val="464646"/>
                </a:solidFill>
              </a:defRPr>
            </a:lvl2pPr>
            <a:lvl3pPr>
              <a:defRPr sz="1800">
                <a:solidFill>
                  <a:srgbClr val="464646"/>
                </a:solidFill>
              </a:defRPr>
            </a:lvl3pPr>
            <a:lvl4pPr>
              <a:defRPr sz="1800">
                <a:solidFill>
                  <a:srgbClr val="464646"/>
                </a:solidFill>
              </a:defRPr>
            </a:lvl4pPr>
            <a:lvl5pPr>
              <a:defRPr sz="1800">
                <a:solidFill>
                  <a:srgbClr val="46464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endParaRPr lang="en-GB" dirty="0" smtClean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r>
              <a:rPr lang="en-GB" dirty="0" smtClean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9" name="Text Placeholder 14"/>
          <p:cNvSpPr>
            <a:spLocks noGrp="1"/>
          </p:cNvSpPr>
          <p:nvPr>
            <p:ph type="body" sz="quarter" idx="17" hasCustomPrompt="1"/>
          </p:nvPr>
        </p:nvSpPr>
        <p:spPr>
          <a:xfrm>
            <a:off x="515380" y="6223000"/>
            <a:ext cx="9936000" cy="12240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540000" algn="l"/>
              </a:tabLst>
              <a:defRPr lang="en-GB" sz="950" dirty="0">
                <a:solidFill>
                  <a:srgbClr val="464646"/>
                </a:solidFill>
              </a:defRPr>
            </a:lvl1pPr>
          </a:lstStyle>
          <a:p>
            <a:pPr marL="0" lvl="0"/>
            <a:r>
              <a:rPr lang="en-GB" dirty="0" smtClean="0"/>
              <a:t>Source, references or external links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47086232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2570">
          <p15:clr>
            <a:srgbClr val="FBAE40"/>
          </p15:clr>
        </p15:guide>
        <p15:guide id="2" pos="2706">
          <p15:clr>
            <a:srgbClr val="FBAE4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515380" y="188395"/>
            <a:ext cx="11268000" cy="287854"/>
          </a:xfrm>
        </p:spPr>
        <p:txBody>
          <a:bodyPr anchor="b">
            <a:noAutofit/>
          </a:bodyPr>
          <a:lstStyle>
            <a:lvl1pPr marL="0" indent="0">
              <a:buNone/>
              <a:defRPr sz="1400">
                <a:solidFill>
                  <a:srgbClr val="464646"/>
                </a:solidFill>
              </a:defRPr>
            </a:lvl1pPr>
            <a:lvl2pPr marL="268288" indent="0">
              <a:buNone/>
              <a:defRPr sz="1600"/>
            </a:lvl2pPr>
            <a:lvl3pPr marL="538162" indent="0">
              <a:buNone/>
              <a:defRPr sz="1600"/>
            </a:lvl3pPr>
            <a:lvl4pPr marL="806450" indent="0">
              <a:buNone/>
              <a:defRPr sz="1600"/>
            </a:lvl4pPr>
            <a:lvl5pPr marL="1077912" indent="0">
              <a:buNone/>
              <a:defRPr sz="1600"/>
            </a:lvl5pPr>
          </a:lstStyle>
          <a:p>
            <a:pPr lvl="0"/>
            <a:r>
              <a:rPr lang="en-GB" dirty="0" smtClean="0"/>
              <a:t>Chapter subject</a:t>
            </a:r>
            <a:endParaRPr lang="en-GB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5380" y="1772816"/>
            <a:ext cx="6840000" cy="4284000"/>
          </a:xfrm>
        </p:spPr>
        <p:txBody>
          <a:bodyPr/>
          <a:lstStyle>
            <a:lvl1pPr>
              <a:defRPr sz="2200">
                <a:solidFill>
                  <a:srgbClr val="464646"/>
                </a:solidFill>
              </a:defRPr>
            </a:lvl1pPr>
            <a:lvl2pPr>
              <a:defRPr sz="2000">
                <a:solidFill>
                  <a:srgbClr val="464646"/>
                </a:solidFill>
              </a:defRPr>
            </a:lvl2pPr>
            <a:lvl3pPr>
              <a:defRPr sz="1800">
                <a:solidFill>
                  <a:srgbClr val="464646"/>
                </a:solidFill>
              </a:defRPr>
            </a:lvl3pPr>
            <a:lvl4pPr>
              <a:defRPr sz="1800">
                <a:solidFill>
                  <a:srgbClr val="464646"/>
                </a:solidFill>
              </a:defRPr>
            </a:lvl4pPr>
            <a:lvl5pPr>
              <a:defRPr sz="1800">
                <a:solidFill>
                  <a:srgbClr val="46464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635111" y="1772816"/>
            <a:ext cx="4148268" cy="4284000"/>
          </a:xfrm>
        </p:spPr>
        <p:txBody>
          <a:bodyPr/>
          <a:lstStyle>
            <a:lvl1pPr>
              <a:defRPr sz="2200">
                <a:solidFill>
                  <a:srgbClr val="464646"/>
                </a:solidFill>
              </a:defRPr>
            </a:lvl1pPr>
            <a:lvl2pPr>
              <a:defRPr sz="2000">
                <a:solidFill>
                  <a:srgbClr val="464646"/>
                </a:solidFill>
              </a:defRPr>
            </a:lvl2pPr>
            <a:lvl3pPr>
              <a:defRPr sz="1800">
                <a:solidFill>
                  <a:srgbClr val="464646"/>
                </a:solidFill>
              </a:defRPr>
            </a:lvl3pPr>
            <a:lvl4pPr>
              <a:defRPr sz="1800">
                <a:solidFill>
                  <a:srgbClr val="464646"/>
                </a:solidFill>
              </a:defRPr>
            </a:lvl4pPr>
            <a:lvl5pPr>
              <a:defRPr sz="1800">
                <a:solidFill>
                  <a:srgbClr val="46464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9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515380" y="6223000"/>
            <a:ext cx="9936000" cy="12240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540000" algn="l"/>
              </a:tabLst>
              <a:defRPr lang="en-GB" sz="950" dirty="0">
                <a:solidFill>
                  <a:srgbClr val="464646"/>
                </a:solidFill>
              </a:defRPr>
            </a:lvl1pPr>
          </a:lstStyle>
          <a:p>
            <a:pPr marL="0" lvl="0"/>
            <a:r>
              <a:rPr lang="en-GB" dirty="0" smtClean="0"/>
              <a:t>Source, references or external links</a:t>
            </a:r>
            <a:endParaRPr lang="en-GB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endParaRPr lang="en-GB" dirty="0" smtClean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r>
              <a:rPr lang="en-GB" dirty="0" smtClean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618209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4656">
          <p15:clr>
            <a:srgbClr val="FBAE40"/>
          </p15:clr>
        </p15:guide>
        <p15:guide id="2" pos="4838">
          <p15:clr>
            <a:srgbClr val="FBAE4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515380" y="188395"/>
            <a:ext cx="11268000" cy="287854"/>
          </a:xfrm>
        </p:spPr>
        <p:txBody>
          <a:bodyPr anchor="b">
            <a:noAutofit/>
          </a:bodyPr>
          <a:lstStyle>
            <a:lvl1pPr marL="0" indent="0">
              <a:buNone/>
              <a:defRPr sz="1400">
                <a:solidFill>
                  <a:srgbClr val="464646"/>
                </a:solidFill>
              </a:defRPr>
            </a:lvl1pPr>
            <a:lvl2pPr marL="268288" indent="0">
              <a:buNone/>
              <a:defRPr sz="1600"/>
            </a:lvl2pPr>
            <a:lvl3pPr marL="538162" indent="0">
              <a:buNone/>
              <a:defRPr sz="1600"/>
            </a:lvl3pPr>
            <a:lvl4pPr marL="806450" indent="0">
              <a:buNone/>
              <a:defRPr sz="1600"/>
            </a:lvl4pPr>
            <a:lvl5pPr marL="1077912" indent="0">
              <a:buNone/>
              <a:defRPr sz="1600"/>
            </a:lvl5pPr>
          </a:lstStyle>
          <a:p>
            <a:pPr lvl="0"/>
            <a:r>
              <a:rPr lang="en-GB" dirty="0" smtClean="0"/>
              <a:t>Chapter subject</a:t>
            </a:r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Click to edit Master title style</a:t>
            </a:r>
            <a:endParaRPr lang="en-GB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endParaRPr lang="en-GB" dirty="0" smtClean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r>
              <a:rPr lang="en-GB" dirty="0" smtClean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515380" y="6223000"/>
            <a:ext cx="9936000" cy="12240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540000" algn="l"/>
              </a:tabLst>
              <a:defRPr lang="en-GB" sz="950" dirty="0">
                <a:solidFill>
                  <a:srgbClr val="464646"/>
                </a:solidFill>
              </a:defRPr>
            </a:lvl1pPr>
          </a:lstStyle>
          <a:p>
            <a:pPr marL="0" lvl="0"/>
            <a:r>
              <a:rPr lang="en-GB" dirty="0" smtClean="0"/>
              <a:t>Source, references or external links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480601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15380" y="188395"/>
            <a:ext cx="11268000" cy="287854"/>
          </a:xfrm>
        </p:spPr>
        <p:txBody>
          <a:bodyPr anchor="b">
            <a:noAutofit/>
          </a:bodyPr>
          <a:lstStyle>
            <a:lvl1pPr marL="0" indent="0">
              <a:buNone/>
              <a:defRPr sz="1400">
                <a:solidFill>
                  <a:srgbClr val="464646"/>
                </a:solidFill>
              </a:defRPr>
            </a:lvl1pPr>
            <a:lvl2pPr marL="268288" indent="0">
              <a:buNone/>
              <a:defRPr sz="1600"/>
            </a:lvl2pPr>
            <a:lvl3pPr marL="538162" indent="0">
              <a:buNone/>
              <a:defRPr sz="1600"/>
            </a:lvl3pPr>
            <a:lvl4pPr marL="806450" indent="0">
              <a:buNone/>
              <a:defRPr sz="1600"/>
            </a:lvl4pPr>
            <a:lvl5pPr marL="1077912" indent="0">
              <a:buNone/>
              <a:defRPr sz="1600"/>
            </a:lvl5pPr>
          </a:lstStyle>
          <a:p>
            <a:pPr lvl="0"/>
            <a:r>
              <a:rPr lang="en-GB" dirty="0" smtClean="0"/>
              <a:t>Chapter subject</a:t>
            </a:r>
            <a:endParaRPr lang="en-GB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5380" y="1772816"/>
            <a:ext cx="5436000" cy="4284000"/>
          </a:xfrm>
        </p:spPr>
        <p:txBody>
          <a:bodyPr/>
          <a:lstStyle>
            <a:lvl1pPr>
              <a:defRPr sz="2200">
                <a:solidFill>
                  <a:srgbClr val="464646"/>
                </a:solidFill>
              </a:defRPr>
            </a:lvl1pPr>
            <a:lvl2pPr>
              <a:defRPr sz="2000">
                <a:solidFill>
                  <a:srgbClr val="464646"/>
                </a:solidFill>
              </a:defRPr>
            </a:lvl2pPr>
            <a:lvl3pPr>
              <a:defRPr sz="1800">
                <a:solidFill>
                  <a:srgbClr val="464646"/>
                </a:solidFill>
              </a:defRPr>
            </a:lvl3pPr>
            <a:lvl4pPr>
              <a:defRPr sz="1800">
                <a:solidFill>
                  <a:srgbClr val="464646"/>
                </a:solidFill>
              </a:defRPr>
            </a:lvl4pPr>
            <a:lvl5pPr>
              <a:defRPr sz="1800">
                <a:solidFill>
                  <a:srgbClr val="46464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47380" y="1772816"/>
            <a:ext cx="5436000" cy="4284000"/>
          </a:xfrm>
        </p:spPr>
        <p:txBody>
          <a:bodyPr/>
          <a:lstStyle>
            <a:lvl1pPr>
              <a:defRPr sz="2200">
                <a:solidFill>
                  <a:srgbClr val="464646"/>
                </a:solidFill>
              </a:defRPr>
            </a:lvl1pPr>
            <a:lvl2pPr>
              <a:defRPr sz="2000">
                <a:solidFill>
                  <a:srgbClr val="464646"/>
                </a:solidFill>
              </a:defRPr>
            </a:lvl2pPr>
            <a:lvl3pPr>
              <a:defRPr sz="1800">
                <a:solidFill>
                  <a:srgbClr val="464646"/>
                </a:solidFill>
              </a:defRPr>
            </a:lvl3pPr>
            <a:lvl4pPr>
              <a:defRPr sz="1800">
                <a:solidFill>
                  <a:srgbClr val="464646"/>
                </a:solidFill>
              </a:defRPr>
            </a:lvl4pPr>
            <a:lvl5pPr>
              <a:defRPr sz="1800">
                <a:solidFill>
                  <a:srgbClr val="46464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11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515380" y="6223000"/>
            <a:ext cx="9936000" cy="12240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540000" algn="l"/>
              </a:tabLst>
              <a:defRPr lang="en-GB" sz="950" dirty="0">
                <a:solidFill>
                  <a:srgbClr val="464646"/>
                </a:solidFill>
              </a:defRPr>
            </a:lvl1pPr>
          </a:lstStyle>
          <a:p>
            <a:pPr marL="0" lvl="0"/>
            <a:r>
              <a:rPr lang="en-GB" dirty="0" smtClean="0"/>
              <a:t>Source, references or external links</a:t>
            </a:r>
            <a:endParaRPr lang="en-GB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endParaRPr lang="en-GB" dirty="0" smtClean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r>
              <a:rPr lang="en-GB" dirty="0" smtClean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699869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15380" y="188395"/>
            <a:ext cx="11268000" cy="287854"/>
          </a:xfrm>
        </p:spPr>
        <p:txBody>
          <a:bodyPr anchor="b">
            <a:noAutofit/>
          </a:bodyPr>
          <a:lstStyle>
            <a:lvl1pPr marL="0" indent="0">
              <a:buNone/>
              <a:defRPr sz="1400">
                <a:solidFill>
                  <a:srgbClr val="464646"/>
                </a:solidFill>
              </a:defRPr>
            </a:lvl1pPr>
            <a:lvl2pPr marL="268288" indent="0">
              <a:buNone/>
              <a:defRPr sz="1600"/>
            </a:lvl2pPr>
            <a:lvl3pPr marL="538162" indent="0">
              <a:buNone/>
              <a:defRPr sz="1600"/>
            </a:lvl3pPr>
            <a:lvl4pPr marL="806450" indent="0">
              <a:buNone/>
              <a:defRPr sz="1600"/>
            </a:lvl4pPr>
            <a:lvl5pPr marL="1077912" indent="0">
              <a:buNone/>
              <a:defRPr sz="1600"/>
            </a:lvl5pPr>
          </a:lstStyle>
          <a:p>
            <a:pPr lvl="0"/>
            <a:r>
              <a:rPr lang="en-GB" dirty="0" smtClean="0"/>
              <a:t>Chapter subject</a:t>
            </a:r>
            <a:endParaRPr lang="en-GB" dirty="0"/>
          </a:p>
        </p:txBody>
      </p:sp>
      <p:sp>
        <p:nvSpPr>
          <p:cNvPr id="6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515380" y="6223000"/>
            <a:ext cx="9936000" cy="12240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540000" algn="l"/>
              </a:tabLst>
              <a:defRPr lang="en-GB" sz="950" dirty="0">
                <a:solidFill>
                  <a:srgbClr val="464646"/>
                </a:solidFill>
              </a:defRPr>
            </a:lvl1pPr>
          </a:lstStyle>
          <a:p>
            <a:pPr marL="0" lvl="0"/>
            <a:r>
              <a:rPr lang="en-GB" dirty="0" smtClean="0"/>
              <a:t>Source, references or external links</a:t>
            </a:r>
            <a:endParaRPr lang="en-GB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endParaRPr lang="en-GB" dirty="0" smtClean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r>
              <a:rPr lang="en-GB" dirty="0" smtClean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061612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bg bwMode="ltGray"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517120" y="2060228"/>
            <a:ext cx="11268000" cy="288652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 smtClean="0"/>
              <a:t>Chapter subject</a:t>
            </a: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517120" y="2429355"/>
            <a:ext cx="11268000" cy="999645"/>
          </a:xfrm>
        </p:spPr>
        <p:txBody>
          <a:bodyPr anchor="t">
            <a:normAutofit/>
          </a:bodyPr>
          <a:lstStyle>
            <a:lvl1pPr>
              <a:lnSpc>
                <a:spcPct val="90000"/>
              </a:lnSpc>
              <a:defRPr sz="7200" spc="-200" baseline="0"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Click to edit Master title style</a:t>
            </a:r>
            <a:endParaRPr lang="en-GB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517120" y="3786188"/>
            <a:ext cx="11268000" cy="216376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268288" indent="0">
              <a:buNone/>
              <a:defRPr/>
            </a:lvl2pPr>
            <a:lvl3pPr marL="538162" indent="0">
              <a:buNone/>
              <a:defRPr/>
            </a:lvl3pPr>
            <a:lvl4pPr marL="806450" indent="0">
              <a:buNone/>
              <a:defRPr/>
            </a:lvl4pPr>
            <a:lvl5pPr marL="1077912" indent="0">
              <a:buNone/>
              <a:defRPr/>
            </a:lvl5pPr>
          </a:lstStyle>
          <a:p>
            <a:pPr lvl="0"/>
            <a:r>
              <a:rPr lang="en-GB" dirty="0" smtClean="0"/>
              <a:t>Click to edit Master text styles</a:t>
            </a:r>
            <a:endParaRPr lang="en-GB" dirty="0"/>
          </a:p>
        </p:txBody>
      </p:sp>
      <p:sp>
        <p:nvSpPr>
          <p:cNvPr id="9" name="Footer Placeholder 4"/>
          <p:cNvSpPr txBox="1">
            <a:spLocks/>
          </p:cNvSpPr>
          <p:nvPr userDrawn="1"/>
        </p:nvSpPr>
        <p:spPr bwMode="gray">
          <a:xfrm>
            <a:off x="512064" y="6405149"/>
            <a:ext cx="3884400" cy="264211"/>
          </a:xfrm>
          <a:prstGeom prst="rect">
            <a:avLst/>
          </a:prstGeom>
        </p:spPr>
        <p:txBody>
          <a:bodyPr vert="horz" lIns="0" tIns="0" rIns="0" bIns="0" rtlCol="0" anchor="t"/>
          <a:lstStyle>
            <a:defPPr>
              <a:defRPr lang="sv-SE"/>
            </a:defPPr>
            <a:lvl1pPr marL="0" algn="l" defTabSz="914400" rtl="0" eaLnBrk="1" latinLnBrk="0" hangingPunct="1">
              <a:defRPr sz="950" kern="1200">
                <a:solidFill>
                  <a:srgbClr val="404040"/>
                </a:solidFill>
                <a:latin typeface="+mn-lt"/>
                <a:ea typeface="+mn-ea"/>
                <a:cs typeface="Super Grotesk Offc Pro" panose="020B0504020101020102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smtClean="0">
                <a:solidFill>
                  <a:schemeClr val="bg1"/>
                </a:solidFill>
              </a:rPr>
              <a:t>© King.com Ltd 2017 – Commercially confidential</a:t>
            </a:r>
            <a:endParaRPr lang="en-GB" dirty="0" smtClean="0">
              <a:solidFill>
                <a:schemeClr val="bg1"/>
              </a:solidFill>
              <a:effectLst>
                <a:outerShdw blurRad="50800" dist="50800" dir="5400000" algn="tl">
                  <a:srgbClr val="000000">
                    <a:alpha val="10000"/>
                  </a:srgbClr>
                </a:outerShdw>
              </a:effectLst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66456242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387">
          <p15:clr>
            <a:srgbClr val="FBAE40"/>
          </p15:clr>
        </p15:guide>
        <p15:guide id="2" orient="horz" pos="1525">
          <p15:clr>
            <a:srgbClr val="FBAE40"/>
          </p15:clr>
        </p15:guide>
        <p15:guide id="3" orient="horz" pos="1480">
          <p15:clr>
            <a:srgbClr val="FBAE4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15380" y="188395"/>
            <a:ext cx="11268000" cy="287854"/>
          </a:xfrm>
        </p:spPr>
        <p:txBody>
          <a:bodyPr anchor="b">
            <a:noAutofit/>
          </a:bodyPr>
          <a:lstStyle>
            <a:lvl1pPr marL="0" indent="0">
              <a:buNone/>
              <a:defRPr sz="1400">
                <a:solidFill>
                  <a:srgbClr val="464646"/>
                </a:solidFill>
              </a:defRPr>
            </a:lvl1pPr>
            <a:lvl2pPr marL="268288" indent="0">
              <a:buNone/>
              <a:defRPr sz="1600"/>
            </a:lvl2pPr>
            <a:lvl3pPr marL="538162" indent="0">
              <a:buNone/>
              <a:defRPr sz="1600"/>
            </a:lvl3pPr>
            <a:lvl4pPr marL="806450" indent="0">
              <a:buNone/>
              <a:defRPr sz="1600"/>
            </a:lvl4pPr>
            <a:lvl5pPr marL="1077912" indent="0">
              <a:buNone/>
              <a:defRPr sz="1600"/>
            </a:lvl5pPr>
          </a:lstStyle>
          <a:p>
            <a:pPr lvl="0"/>
            <a:r>
              <a:rPr lang="en-GB" dirty="0" smtClean="0"/>
              <a:t>Chapter subject</a:t>
            </a:r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380" y="1772816"/>
            <a:ext cx="11268000" cy="4284000"/>
          </a:xfrm>
        </p:spPr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  <a:lvl2pPr>
              <a:defRPr>
                <a:solidFill>
                  <a:srgbClr val="464646"/>
                </a:solidFill>
              </a:defRPr>
            </a:lvl2pPr>
            <a:lvl3pPr>
              <a:defRPr>
                <a:solidFill>
                  <a:srgbClr val="464646"/>
                </a:solidFill>
              </a:defRPr>
            </a:lvl3pPr>
            <a:lvl4pPr>
              <a:defRPr>
                <a:solidFill>
                  <a:srgbClr val="464646"/>
                </a:solidFill>
              </a:defRPr>
            </a:lvl4pPr>
            <a:lvl5pPr>
              <a:defRPr>
                <a:solidFill>
                  <a:srgbClr val="464646"/>
                </a:solidFill>
              </a:defRPr>
            </a:lvl5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8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515380" y="6223000"/>
            <a:ext cx="9936000" cy="12240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540000" algn="l"/>
              </a:tabLst>
              <a:defRPr lang="en-GB" sz="950" dirty="0">
                <a:solidFill>
                  <a:srgbClr val="464646"/>
                </a:solidFill>
              </a:defRPr>
            </a:lvl1pPr>
          </a:lstStyle>
          <a:p>
            <a:pPr marL="0" lvl="0"/>
            <a:r>
              <a:rPr lang="en-GB" dirty="0" smtClean="0"/>
              <a:t>Source, references or external links</a:t>
            </a:r>
            <a:endParaRPr lang="en-GB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endParaRPr lang="en-GB" dirty="0" smtClean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r>
              <a:rPr lang="en-GB" dirty="0" smtClean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293128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15380" y="188395"/>
            <a:ext cx="11268000" cy="287854"/>
          </a:xfrm>
        </p:spPr>
        <p:txBody>
          <a:bodyPr anchor="b">
            <a:noAutofit/>
          </a:bodyPr>
          <a:lstStyle>
            <a:lvl1pPr marL="0" indent="0">
              <a:buNone/>
              <a:defRPr sz="1400">
                <a:solidFill>
                  <a:srgbClr val="464646"/>
                </a:solidFill>
              </a:defRPr>
            </a:lvl1pPr>
            <a:lvl2pPr marL="268288" indent="0">
              <a:buNone/>
              <a:defRPr sz="1600"/>
            </a:lvl2pPr>
            <a:lvl3pPr marL="538162" indent="0">
              <a:buNone/>
              <a:defRPr sz="1600"/>
            </a:lvl3pPr>
            <a:lvl4pPr marL="806450" indent="0">
              <a:buNone/>
              <a:defRPr sz="1600"/>
            </a:lvl4pPr>
            <a:lvl5pPr marL="1077912" indent="0">
              <a:buNone/>
              <a:defRPr sz="1600"/>
            </a:lvl5pPr>
          </a:lstStyle>
          <a:p>
            <a:pPr lvl="0"/>
            <a:r>
              <a:rPr lang="en-GB" dirty="0" smtClean="0"/>
              <a:t>Chapter subject</a:t>
            </a:r>
            <a:endParaRPr lang="en-GB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5380" y="1772816"/>
            <a:ext cx="5436000" cy="4284000"/>
          </a:xfrm>
        </p:spPr>
        <p:txBody>
          <a:bodyPr/>
          <a:lstStyle>
            <a:lvl1pPr>
              <a:defRPr sz="2200">
                <a:solidFill>
                  <a:srgbClr val="464646"/>
                </a:solidFill>
              </a:defRPr>
            </a:lvl1pPr>
            <a:lvl2pPr>
              <a:defRPr sz="2000">
                <a:solidFill>
                  <a:srgbClr val="464646"/>
                </a:solidFill>
              </a:defRPr>
            </a:lvl2pPr>
            <a:lvl3pPr>
              <a:defRPr sz="1800">
                <a:solidFill>
                  <a:srgbClr val="464646"/>
                </a:solidFill>
              </a:defRPr>
            </a:lvl3pPr>
            <a:lvl4pPr>
              <a:defRPr sz="1800">
                <a:solidFill>
                  <a:srgbClr val="464646"/>
                </a:solidFill>
              </a:defRPr>
            </a:lvl4pPr>
            <a:lvl5pPr>
              <a:defRPr sz="1800">
                <a:solidFill>
                  <a:srgbClr val="46464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47380" y="1772816"/>
            <a:ext cx="5436000" cy="4284000"/>
          </a:xfrm>
        </p:spPr>
        <p:txBody>
          <a:bodyPr/>
          <a:lstStyle>
            <a:lvl1pPr>
              <a:defRPr sz="2200">
                <a:solidFill>
                  <a:srgbClr val="464646"/>
                </a:solidFill>
              </a:defRPr>
            </a:lvl1pPr>
            <a:lvl2pPr>
              <a:defRPr sz="2000">
                <a:solidFill>
                  <a:srgbClr val="464646"/>
                </a:solidFill>
              </a:defRPr>
            </a:lvl2pPr>
            <a:lvl3pPr>
              <a:defRPr sz="1800">
                <a:solidFill>
                  <a:srgbClr val="464646"/>
                </a:solidFill>
              </a:defRPr>
            </a:lvl3pPr>
            <a:lvl4pPr>
              <a:defRPr sz="1800">
                <a:solidFill>
                  <a:srgbClr val="464646"/>
                </a:solidFill>
              </a:defRPr>
            </a:lvl4pPr>
            <a:lvl5pPr>
              <a:defRPr sz="1800">
                <a:solidFill>
                  <a:srgbClr val="46464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9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515380" y="6223000"/>
            <a:ext cx="9936000" cy="12240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540000" algn="l"/>
              </a:tabLst>
              <a:defRPr lang="en-GB" sz="950" dirty="0">
                <a:solidFill>
                  <a:srgbClr val="464646"/>
                </a:solidFill>
              </a:defRPr>
            </a:lvl1pPr>
          </a:lstStyle>
          <a:p>
            <a:pPr marL="0" lvl="0"/>
            <a:r>
              <a:rPr lang="en-GB" dirty="0" smtClean="0"/>
              <a:t>Source, references or external links</a:t>
            </a:r>
            <a:endParaRPr lang="en-GB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endParaRPr lang="en-GB" dirty="0" smtClean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r>
              <a:rPr lang="en-GB" dirty="0" smtClean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268973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15380" y="188395"/>
            <a:ext cx="11268000" cy="287854"/>
          </a:xfrm>
        </p:spPr>
        <p:txBody>
          <a:bodyPr anchor="b">
            <a:noAutofit/>
          </a:bodyPr>
          <a:lstStyle>
            <a:lvl1pPr marL="0" indent="0">
              <a:buNone/>
              <a:defRPr sz="1400">
                <a:solidFill>
                  <a:srgbClr val="464646"/>
                </a:solidFill>
              </a:defRPr>
            </a:lvl1pPr>
            <a:lvl2pPr marL="268288" indent="0">
              <a:buNone/>
              <a:defRPr sz="1600"/>
            </a:lvl2pPr>
            <a:lvl3pPr marL="538162" indent="0">
              <a:buNone/>
              <a:defRPr sz="1600"/>
            </a:lvl3pPr>
            <a:lvl4pPr marL="806450" indent="0">
              <a:buNone/>
              <a:defRPr sz="1600"/>
            </a:lvl4pPr>
            <a:lvl5pPr marL="1077912" indent="0">
              <a:buNone/>
              <a:defRPr sz="1600"/>
            </a:lvl5pPr>
          </a:lstStyle>
          <a:p>
            <a:pPr lvl="0"/>
            <a:r>
              <a:rPr lang="en-GB" dirty="0" smtClean="0"/>
              <a:t>Chapter subject</a:t>
            </a:r>
            <a:endParaRPr lang="en-GB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5380" y="1772816"/>
            <a:ext cx="3564000" cy="4284000"/>
          </a:xfrm>
        </p:spPr>
        <p:txBody>
          <a:bodyPr/>
          <a:lstStyle>
            <a:lvl1pPr>
              <a:defRPr sz="2200">
                <a:solidFill>
                  <a:srgbClr val="464646"/>
                </a:solidFill>
              </a:defRPr>
            </a:lvl1pPr>
            <a:lvl2pPr>
              <a:defRPr sz="2000">
                <a:solidFill>
                  <a:srgbClr val="464646"/>
                </a:solidFill>
              </a:defRPr>
            </a:lvl2pPr>
            <a:lvl3pPr>
              <a:defRPr sz="1800">
                <a:solidFill>
                  <a:srgbClr val="464646"/>
                </a:solidFill>
              </a:defRPr>
            </a:lvl3pPr>
            <a:lvl4pPr>
              <a:defRPr sz="1800">
                <a:solidFill>
                  <a:srgbClr val="464646"/>
                </a:solidFill>
              </a:defRPr>
            </a:lvl4pPr>
            <a:lvl5pPr>
              <a:defRPr sz="1800">
                <a:solidFill>
                  <a:srgbClr val="46464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67380" y="1772816"/>
            <a:ext cx="3564000" cy="4284000"/>
          </a:xfrm>
        </p:spPr>
        <p:txBody>
          <a:bodyPr/>
          <a:lstStyle>
            <a:lvl1pPr>
              <a:defRPr sz="2200">
                <a:solidFill>
                  <a:srgbClr val="464646"/>
                </a:solidFill>
              </a:defRPr>
            </a:lvl1pPr>
            <a:lvl2pPr>
              <a:defRPr sz="2000">
                <a:solidFill>
                  <a:srgbClr val="464646"/>
                </a:solidFill>
              </a:defRPr>
            </a:lvl2pPr>
            <a:lvl3pPr>
              <a:defRPr sz="1800">
                <a:solidFill>
                  <a:srgbClr val="464646"/>
                </a:solidFill>
              </a:defRPr>
            </a:lvl3pPr>
            <a:lvl4pPr>
              <a:defRPr sz="1800">
                <a:solidFill>
                  <a:srgbClr val="464646"/>
                </a:solidFill>
              </a:defRPr>
            </a:lvl4pPr>
            <a:lvl5pPr>
              <a:defRPr sz="1800">
                <a:solidFill>
                  <a:srgbClr val="46464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10" name="Content Placeholder 3"/>
          <p:cNvSpPr>
            <a:spLocks noGrp="1"/>
          </p:cNvSpPr>
          <p:nvPr>
            <p:ph sz="half" idx="18"/>
          </p:nvPr>
        </p:nvSpPr>
        <p:spPr>
          <a:xfrm>
            <a:off x="8219380" y="1772816"/>
            <a:ext cx="3564000" cy="4284000"/>
          </a:xfrm>
        </p:spPr>
        <p:txBody>
          <a:bodyPr/>
          <a:lstStyle>
            <a:lvl1pPr>
              <a:defRPr sz="2200">
                <a:solidFill>
                  <a:srgbClr val="464646"/>
                </a:solidFill>
              </a:defRPr>
            </a:lvl1pPr>
            <a:lvl2pPr>
              <a:defRPr sz="2000">
                <a:solidFill>
                  <a:srgbClr val="464646"/>
                </a:solidFill>
              </a:defRPr>
            </a:lvl2pPr>
            <a:lvl3pPr>
              <a:defRPr sz="1800">
                <a:solidFill>
                  <a:srgbClr val="464646"/>
                </a:solidFill>
              </a:defRPr>
            </a:lvl3pPr>
            <a:lvl4pPr>
              <a:defRPr sz="1800">
                <a:solidFill>
                  <a:srgbClr val="464646"/>
                </a:solidFill>
              </a:defRPr>
            </a:lvl4pPr>
            <a:lvl5pPr>
              <a:defRPr sz="1800">
                <a:solidFill>
                  <a:srgbClr val="46464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13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515380" y="6223000"/>
            <a:ext cx="9936000" cy="12240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540000" algn="l"/>
              </a:tabLst>
              <a:defRPr lang="en-GB" sz="950" dirty="0">
                <a:solidFill>
                  <a:srgbClr val="464646"/>
                </a:solidFill>
              </a:defRPr>
            </a:lvl1pPr>
          </a:lstStyle>
          <a:p>
            <a:pPr marL="0" lvl="0"/>
            <a:r>
              <a:rPr lang="en-GB" dirty="0" smtClean="0"/>
              <a:t>Source, references or external links</a:t>
            </a:r>
            <a:endParaRPr lang="en-GB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endParaRPr lang="en-GB" dirty="0" smtClean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r>
              <a:rPr lang="en-GB" dirty="0" smtClean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428423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515380" y="188395"/>
            <a:ext cx="11268000" cy="287854"/>
          </a:xfrm>
        </p:spPr>
        <p:txBody>
          <a:bodyPr anchor="b">
            <a:noAutofit/>
          </a:bodyPr>
          <a:lstStyle>
            <a:lvl1pPr marL="0" indent="0">
              <a:buNone/>
              <a:defRPr sz="1400">
                <a:solidFill>
                  <a:srgbClr val="464646"/>
                </a:solidFill>
              </a:defRPr>
            </a:lvl1pPr>
            <a:lvl2pPr marL="268288" indent="0">
              <a:buNone/>
              <a:defRPr sz="1600"/>
            </a:lvl2pPr>
            <a:lvl3pPr marL="538162" indent="0">
              <a:buNone/>
              <a:defRPr sz="1600"/>
            </a:lvl3pPr>
            <a:lvl4pPr marL="806450" indent="0">
              <a:buNone/>
              <a:defRPr sz="1600"/>
            </a:lvl4pPr>
            <a:lvl5pPr marL="1077912" indent="0">
              <a:buNone/>
              <a:defRPr sz="1600"/>
            </a:lvl5pPr>
          </a:lstStyle>
          <a:p>
            <a:pPr lvl="0"/>
            <a:r>
              <a:rPr lang="en-GB" dirty="0" smtClean="0"/>
              <a:t>Chapter subject</a:t>
            </a:r>
            <a:endParaRPr lang="en-GB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Click to edit Master title style</a:t>
            </a:r>
            <a:endParaRPr lang="en-GB" dirty="0"/>
          </a:p>
        </p:txBody>
      </p:sp>
      <p:sp>
        <p:nvSpPr>
          <p:cNvPr id="16" name="Content Placeholder 2"/>
          <p:cNvSpPr>
            <a:spLocks noGrp="1"/>
          </p:cNvSpPr>
          <p:nvPr>
            <p:ph sz="half" idx="1"/>
          </p:nvPr>
        </p:nvSpPr>
        <p:spPr>
          <a:xfrm>
            <a:off x="515380" y="1772816"/>
            <a:ext cx="5472000" cy="2052000"/>
          </a:xfrm>
        </p:spPr>
        <p:txBody>
          <a:bodyPr anchor="ctr" anchorCtr="0"/>
          <a:lstStyle>
            <a:lvl1pPr algn="l">
              <a:defRPr sz="2200">
                <a:solidFill>
                  <a:srgbClr val="464646"/>
                </a:solidFill>
              </a:defRPr>
            </a:lvl1pPr>
            <a:lvl2pPr algn="l">
              <a:defRPr sz="2000">
                <a:solidFill>
                  <a:srgbClr val="464646"/>
                </a:solidFill>
              </a:defRPr>
            </a:lvl2pPr>
            <a:lvl3pPr algn="l">
              <a:defRPr sz="1800">
                <a:solidFill>
                  <a:srgbClr val="464646"/>
                </a:solidFill>
              </a:defRPr>
            </a:lvl3pPr>
            <a:lvl4pPr algn="l">
              <a:defRPr sz="1800">
                <a:solidFill>
                  <a:srgbClr val="464646"/>
                </a:solidFill>
              </a:defRPr>
            </a:lvl4pPr>
            <a:lvl5pPr algn="l">
              <a:defRPr sz="1800">
                <a:solidFill>
                  <a:srgbClr val="46464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17" name="Content Placeholder 3"/>
          <p:cNvSpPr>
            <a:spLocks noGrp="1"/>
          </p:cNvSpPr>
          <p:nvPr>
            <p:ph sz="half" idx="2"/>
          </p:nvPr>
        </p:nvSpPr>
        <p:spPr>
          <a:xfrm>
            <a:off x="6315777" y="1772816"/>
            <a:ext cx="5472000" cy="2052000"/>
          </a:xfrm>
        </p:spPr>
        <p:txBody>
          <a:bodyPr anchor="ctr" anchorCtr="0"/>
          <a:lstStyle>
            <a:lvl1pPr algn="l">
              <a:defRPr sz="2200">
                <a:solidFill>
                  <a:srgbClr val="464646"/>
                </a:solidFill>
              </a:defRPr>
            </a:lvl1pPr>
            <a:lvl2pPr algn="l">
              <a:defRPr sz="2000">
                <a:solidFill>
                  <a:srgbClr val="464646"/>
                </a:solidFill>
              </a:defRPr>
            </a:lvl2pPr>
            <a:lvl3pPr algn="l">
              <a:defRPr sz="1800">
                <a:solidFill>
                  <a:srgbClr val="464646"/>
                </a:solidFill>
              </a:defRPr>
            </a:lvl3pPr>
            <a:lvl4pPr algn="l">
              <a:defRPr sz="1800">
                <a:solidFill>
                  <a:srgbClr val="464646"/>
                </a:solidFill>
              </a:defRPr>
            </a:lvl4pPr>
            <a:lvl5pPr algn="l">
              <a:defRPr sz="1800">
                <a:solidFill>
                  <a:srgbClr val="46464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19" name="Content Placeholder 2"/>
          <p:cNvSpPr>
            <a:spLocks noGrp="1"/>
          </p:cNvSpPr>
          <p:nvPr>
            <p:ph sz="half" idx="15"/>
          </p:nvPr>
        </p:nvSpPr>
        <p:spPr>
          <a:xfrm>
            <a:off x="515380" y="3999268"/>
            <a:ext cx="5472000" cy="2052000"/>
          </a:xfrm>
        </p:spPr>
        <p:txBody>
          <a:bodyPr anchor="ctr" anchorCtr="0"/>
          <a:lstStyle>
            <a:lvl1pPr algn="l">
              <a:defRPr sz="2200">
                <a:solidFill>
                  <a:srgbClr val="464646"/>
                </a:solidFill>
              </a:defRPr>
            </a:lvl1pPr>
            <a:lvl2pPr algn="l">
              <a:defRPr sz="2000">
                <a:solidFill>
                  <a:srgbClr val="464646"/>
                </a:solidFill>
              </a:defRPr>
            </a:lvl2pPr>
            <a:lvl3pPr algn="l">
              <a:defRPr sz="1800">
                <a:solidFill>
                  <a:srgbClr val="464646"/>
                </a:solidFill>
              </a:defRPr>
            </a:lvl3pPr>
            <a:lvl4pPr algn="l">
              <a:defRPr sz="1800">
                <a:solidFill>
                  <a:srgbClr val="464646"/>
                </a:solidFill>
              </a:defRPr>
            </a:lvl4pPr>
            <a:lvl5pPr algn="l">
              <a:defRPr sz="1800">
                <a:solidFill>
                  <a:srgbClr val="46464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20" name="Content Placeholder 3"/>
          <p:cNvSpPr>
            <a:spLocks noGrp="1"/>
          </p:cNvSpPr>
          <p:nvPr>
            <p:ph sz="half" idx="16"/>
          </p:nvPr>
        </p:nvSpPr>
        <p:spPr>
          <a:xfrm>
            <a:off x="6315777" y="3999268"/>
            <a:ext cx="5472000" cy="2052000"/>
          </a:xfrm>
        </p:spPr>
        <p:txBody>
          <a:bodyPr anchor="ctr" anchorCtr="0"/>
          <a:lstStyle>
            <a:lvl1pPr algn="l">
              <a:defRPr sz="2200">
                <a:solidFill>
                  <a:srgbClr val="464646"/>
                </a:solidFill>
              </a:defRPr>
            </a:lvl1pPr>
            <a:lvl2pPr algn="l">
              <a:defRPr sz="2000">
                <a:solidFill>
                  <a:srgbClr val="464646"/>
                </a:solidFill>
              </a:defRPr>
            </a:lvl2pPr>
            <a:lvl3pPr algn="l">
              <a:defRPr sz="1800">
                <a:solidFill>
                  <a:srgbClr val="464646"/>
                </a:solidFill>
              </a:defRPr>
            </a:lvl3pPr>
            <a:lvl4pPr algn="l">
              <a:defRPr sz="1800">
                <a:solidFill>
                  <a:srgbClr val="464646"/>
                </a:solidFill>
              </a:defRPr>
            </a:lvl4pPr>
            <a:lvl5pPr algn="l">
              <a:defRPr sz="1800">
                <a:solidFill>
                  <a:srgbClr val="46464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14" name="Text Placeholder 14"/>
          <p:cNvSpPr>
            <a:spLocks noGrp="1"/>
          </p:cNvSpPr>
          <p:nvPr>
            <p:ph type="body" sz="quarter" idx="20" hasCustomPrompt="1"/>
          </p:nvPr>
        </p:nvSpPr>
        <p:spPr>
          <a:xfrm>
            <a:off x="515380" y="6223000"/>
            <a:ext cx="9936000" cy="12240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540000" algn="l"/>
              </a:tabLst>
              <a:defRPr lang="en-GB" sz="950" dirty="0">
                <a:solidFill>
                  <a:srgbClr val="464646"/>
                </a:solidFill>
              </a:defRPr>
            </a:lvl1pPr>
          </a:lstStyle>
          <a:p>
            <a:pPr marL="0" lvl="0"/>
            <a:r>
              <a:rPr lang="en-GB" dirty="0" smtClean="0"/>
              <a:t>Source, references or external links</a:t>
            </a:r>
            <a:endParaRPr lang="en-GB" dirty="0"/>
          </a:p>
        </p:txBody>
      </p:sp>
      <p:cxnSp>
        <p:nvCxnSpPr>
          <p:cNvPr id="13" name="Straight Connector 12"/>
          <p:cNvCxnSpPr/>
          <p:nvPr userDrawn="1"/>
        </p:nvCxnSpPr>
        <p:spPr bwMode="gray">
          <a:xfrm>
            <a:off x="6160470" y="1772816"/>
            <a:ext cx="0" cy="4286090"/>
          </a:xfrm>
          <a:prstGeom prst="line">
            <a:avLst/>
          </a:prstGeom>
          <a:ln w="12700">
            <a:solidFill>
              <a:schemeClr val="accent5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 userDrawn="1"/>
        </p:nvCxnSpPr>
        <p:spPr bwMode="gray">
          <a:xfrm flipH="1">
            <a:off x="515380" y="3906017"/>
            <a:ext cx="11268000" cy="1"/>
          </a:xfrm>
          <a:prstGeom prst="line">
            <a:avLst/>
          </a:prstGeom>
          <a:ln w="12700">
            <a:solidFill>
              <a:schemeClr val="accent5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ooter Placeholder 20"/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endParaRPr lang="en-GB" dirty="0" smtClean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r>
              <a:rPr lang="en-GB" dirty="0" smtClean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859733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 Contents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515380" y="188395"/>
            <a:ext cx="11268000" cy="287854"/>
          </a:xfrm>
        </p:spPr>
        <p:txBody>
          <a:bodyPr anchor="b">
            <a:noAutofit/>
          </a:bodyPr>
          <a:lstStyle>
            <a:lvl1pPr marL="0" indent="0">
              <a:buNone/>
              <a:defRPr sz="1400">
                <a:solidFill>
                  <a:srgbClr val="464646"/>
                </a:solidFill>
              </a:defRPr>
            </a:lvl1pPr>
            <a:lvl2pPr marL="268288" indent="0">
              <a:buNone/>
              <a:defRPr sz="1600"/>
            </a:lvl2pPr>
            <a:lvl3pPr marL="538162" indent="0">
              <a:buNone/>
              <a:defRPr sz="1600"/>
            </a:lvl3pPr>
            <a:lvl4pPr marL="806450" indent="0">
              <a:buNone/>
              <a:defRPr sz="1600"/>
            </a:lvl4pPr>
            <a:lvl5pPr marL="1077912" indent="0">
              <a:buNone/>
              <a:defRPr sz="1600"/>
            </a:lvl5pPr>
          </a:lstStyle>
          <a:p>
            <a:pPr lvl="0"/>
            <a:r>
              <a:rPr lang="en-GB" dirty="0" smtClean="0"/>
              <a:t>Chapter subject</a:t>
            </a:r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15380" y="476248"/>
            <a:ext cx="11268000" cy="396000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GB" dirty="0" smtClean="0"/>
              <a:t>Click to edit Master title style</a:t>
            </a:r>
            <a:endParaRPr lang="en-GB" dirty="0"/>
          </a:p>
        </p:txBody>
      </p:sp>
      <p:sp>
        <p:nvSpPr>
          <p:cNvPr id="35" name="Picture Placeholder 37"/>
          <p:cNvSpPr>
            <a:spLocks noGrp="1"/>
          </p:cNvSpPr>
          <p:nvPr>
            <p:ph type="pic" sz="quarter" idx="16"/>
          </p:nvPr>
        </p:nvSpPr>
        <p:spPr>
          <a:xfrm>
            <a:off x="515380" y="916759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GB" dirty="0" smtClean="0"/>
              <a:t>Click icon to add picture</a:t>
            </a:r>
            <a:endParaRPr lang="en-GB" dirty="0"/>
          </a:p>
        </p:txBody>
      </p:sp>
      <p:sp>
        <p:nvSpPr>
          <p:cNvPr id="36" name="Text Placeholder 7"/>
          <p:cNvSpPr>
            <a:spLocks noGrp="1"/>
          </p:cNvSpPr>
          <p:nvPr>
            <p:ph type="body" sz="quarter" idx="29"/>
          </p:nvPr>
        </p:nvSpPr>
        <p:spPr>
          <a:xfrm>
            <a:off x="515380" y="21096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rgbClr val="464646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  <p:sp>
        <p:nvSpPr>
          <p:cNvPr id="37" name="Picture Placeholder 37"/>
          <p:cNvSpPr>
            <a:spLocks noGrp="1"/>
          </p:cNvSpPr>
          <p:nvPr>
            <p:ph type="pic" sz="quarter" idx="17"/>
          </p:nvPr>
        </p:nvSpPr>
        <p:spPr>
          <a:xfrm>
            <a:off x="3407701" y="916759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GB" dirty="0" smtClean="0"/>
              <a:t>Click icon to add picture</a:t>
            </a:r>
            <a:endParaRPr lang="en-GB" dirty="0"/>
          </a:p>
        </p:txBody>
      </p:sp>
      <p:sp>
        <p:nvSpPr>
          <p:cNvPr id="48" name="Text Placeholder 7"/>
          <p:cNvSpPr>
            <a:spLocks noGrp="1"/>
          </p:cNvSpPr>
          <p:nvPr>
            <p:ph type="body" sz="quarter" idx="30"/>
          </p:nvPr>
        </p:nvSpPr>
        <p:spPr>
          <a:xfrm>
            <a:off x="3407701" y="21096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rgbClr val="464646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  <p:sp>
        <p:nvSpPr>
          <p:cNvPr id="49" name="Picture Placeholder 37"/>
          <p:cNvSpPr>
            <a:spLocks noGrp="1"/>
          </p:cNvSpPr>
          <p:nvPr>
            <p:ph type="pic" sz="quarter" idx="18"/>
          </p:nvPr>
        </p:nvSpPr>
        <p:spPr>
          <a:xfrm>
            <a:off x="6300022" y="916759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GB" dirty="0" smtClean="0"/>
              <a:t>Click icon to add picture</a:t>
            </a:r>
            <a:endParaRPr lang="en-GB" dirty="0"/>
          </a:p>
        </p:txBody>
      </p:sp>
      <p:sp>
        <p:nvSpPr>
          <p:cNvPr id="50" name="Text Placeholder 7"/>
          <p:cNvSpPr>
            <a:spLocks noGrp="1"/>
          </p:cNvSpPr>
          <p:nvPr>
            <p:ph type="body" sz="quarter" idx="28"/>
          </p:nvPr>
        </p:nvSpPr>
        <p:spPr>
          <a:xfrm>
            <a:off x="6300022" y="21096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rgbClr val="464646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  <p:sp>
        <p:nvSpPr>
          <p:cNvPr id="51" name="Picture Placeholder 37"/>
          <p:cNvSpPr>
            <a:spLocks noGrp="1"/>
          </p:cNvSpPr>
          <p:nvPr>
            <p:ph type="pic" sz="quarter" idx="19"/>
          </p:nvPr>
        </p:nvSpPr>
        <p:spPr>
          <a:xfrm>
            <a:off x="9192344" y="916759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GB" dirty="0" smtClean="0"/>
              <a:t>Click icon to add picture</a:t>
            </a:r>
            <a:endParaRPr lang="en-GB" dirty="0"/>
          </a:p>
        </p:txBody>
      </p:sp>
      <p:sp>
        <p:nvSpPr>
          <p:cNvPr id="52" name="Text Placeholder 7"/>
          <p:cNvSpPr>
            <a:spLocks noGrp="1"/>
          </p:cNvSpPr>
          <p:nvPr>
            <p:ph type="body" sz="quarter" idx="31"/>
          </p:nvPr>
        </p:nvSpPr>
        <p:spPr>
          <a:xfrm>
            <a:off x="9192344" y="21096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rgbClr val="464646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  <p:sp>
        <p:nvSpPr>
          <p:cNvPr id="53" name="Picture Placeholder 37"/>
          <p:cNvSpPr>
            <a:spLocks noGrp="1"/>
          </p:cNvSpPr>
          <p:nvPr>
            <p:ph type="pic" sz="quarter" idx="20"/>
          </p:nvPr>
        </p:nvSpPr>
        <p:spPr>
          <a:xfrm>
            <a:off x="515380" y="2648200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GB" dirty="0" smtClean="0"/>
              <a:t>Click icon to add picture</a:t>
            </a:r>
            <a:endParaRPr lang="en-GB" dirty="0"/>
          </a:p>
        </p:txBody>
      </p:sp>
      <p:sp>
        <p:nvSpPr>
          <p:cNvPr id="54" name="Text Placeholder 7"/>
          <p:cNvSpPr>
            <a:spLocks noGrp="1"/>
          </p:cNvSpPr>
          <p:nvPr>
            <p:ph type="body" sz="quarter" idx="33"/>
          </p:nvPr>
        </p:nvSpPr>
        <p:spPr>
          <a:xfrm>
            <a:off x="515380" y="38232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rgbClr val="464646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  <p:sp>
        <p:nvSpPr>
          <p:cNvPr id="55" name="Picture Placeholder 37"/>
          <p:cNvSpPr>
            <a:spLocks noGrp="1"/>
          </p:cNvSpPr>
          <p:nvPr>
            <p:ph type="pic" sz="quarter" idx="26"/>
          </p:nvPr>
        </p:nvSpPr>
        <p:spPr>
          <a:xfrm>
            <a:off x="3407701" y="2648200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GB" dirty="0" smtClean="0"/>
              <a:t>Click icon to add picture</a:t>
            </a:r>
            <a:endParaRPr lang="en-GB" dirty="0"/>
          </a:p>
        </p:txBody>
      </p:sp>
      <p:sp>
        <p:nvSpPr>
          <p:cNvPr id="56" name="Text Placeholder 7"/>
          <p:cNvSpPr>
            <a:spLocks noGrp="1"/>
          </p:cNvSpPr>
          <p:nvPr>
            <p:ph type="body" sz="quarter" idx="34"/>
          </p:nvPr>
        </p:nvSpPr>
        <p:spPr>
          <a:xfrm>
            <a:off x="3407701" y="38232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rgbClr val="464646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  <p:sp>
        <p:nvSpPr>
          <p:cNvPr id="57" name="Picture Placeholder 37"/>
          <p:cNvSpPr>
            <a:spLocks noGrp="1"/>
          </p:cNvSpPr>
          <p:nvPr>
            <p:ph type="pic" sz="quarter" idx="27"/>
          </p:nvPr>
        </p:nvSpPr>
        <p:spPr>
          <a:xfrm>
            <a:off x="6300022" y="2648200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GB" dirty="0" smtClean="0"/>
              <a:t>Click icon to add picture</a:t>
            </a:r>
            <a:endParaRPr lang="en-GB" dirty="0"/>
          </a:p>
        </p:txBody>
      </p:sp>
      <p:sp>
        <p:nvSpPr>
          <p:cNvPr id="58" name="Text Placeholder 7"/>
          <p:cNvSpPr>
            <a:spLocks noGrp="1"/>
          </p:cNvSpPr>
          <p:nvPr>
            <p:ph type="body" sz="quarter" idx="32"/>
          </p:nvPr>
        </p:nvSpPr>
        <p:spPr>
          <a:xfrm>
            <a:off x="6300022" y="38232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rgbClr val="464646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  <p:sp>
        <p:nvSpPr>
          <p:cNvPr id="59" name="Picture Placeholder 37"/>
          <p:cNvSpPr>
            <a:spLocks noGrp="1"/>
          </p:cNvSpPr>
          <p:nvPr>
            <p:ph type="pic" sz="quarter" idx="21"/>
          </p:nvPr>
        </p:nvSpPr>
        <p:spPr>
          <a:xfrm>
            <a:off x="9192344" y="2648200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GB" dirty="0" smtClean="0"/>
              <a:t>Click icon to add picture</a:t>
            </a:r>
            <a:endParaRPr lang="en-GB" dirty="0"/>
          </a:p>
        </p:txBody>
      </p:sp>
      <p:sp>
        <p:nvSpPr>
          <p:cNvPr id="60" name="Text Placeholder 7"/>
          <p:cNvSpPr>
            <a:spLocks noGrp="1"/>
          </p:cNvSpPr>
          <p:nvPr>
            <p:ph type="body" sz="quarter" idx="35"/>
          </p:nvPr>
        </p:nvSpPr>
        <p:spPr>
          <a:xfrm>
            <a:off x="9192344" y="38232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rgbClr val="464646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  <p:sp>
        <p:nvSpPr>
          <p:cNvPr id="61" name="Picture Placeholder 37"/>
          <p:cNvSpPr>
            <a:spLocks noGrp="1"/>
          </p:cNvSpPr>
          <p:nvPr>
            <p:ph type="pic" sz="quarter" idx="22"/>
          </p:nvPr>
        </p:nvSpPr>
        <p:spPr>
          <a:xfrm>
            <a:off x="515380" y="4362530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GB" dirty="0" smtClean="0"/>
              <a:t>Click icon to add picture</a:t>
            </a:r>
            <a:endParaRPr lang="en-GB" dirty="0"/>
          </a:p>
        </p:txBody>
      </p:sp>
      <p:sp>
        <p:nvSpPr>
          <p:cNvPr id="62" name="Text Placeholder 7"/>
          <p:cNvSpPr>
            <a:spLocks noGrp="1"/>
          </p:cNvSpPr>
          <p:nvPr>
            <p:ph type="body" sz="quarter" idx="37"/>
          </p:nvPr>
        </p:nvSpPr>
        <p:spPr>
          <a:xfrm>
            <a:off x="515380" y="55476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rgbClr val="464646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  <p:sp>
        <p:nvSpPr>
          <p:cNvPr id="63" name="Picture Placeholder 37"/>
          <p:cNvSpPr>
            <a:spLocks noGrp="1"/>
          </p:cNvSpPr>
          <p:nvPr>
            <p:ph type="pic" sz="quarter" idx="23"/>
          </p:nvPr>
        </p:nvSpPr>
        <p:spPr>
          <a:xfrm>
            <a:off x="3407701" y="4362530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GB" dirty="0" smtClean="0"/>
              <a:t>Click icon to add picture</a:t>
            </a:r>
            <a:endParaRPr lang="en-GB" dirty="0"/>
          </a:p>
        </p:txBody>
      </p:sp>
      <p:sp>
        <p:nvSpPr>
          <p:cNvPr id="64" name="Text Placeholder 7"/>
          <p:cNvSpPr>
            <a:spLocks noGrp="1"/>
          </p:cNvSpPr>
          <p:nvPr>
            <p:ph type="body" sz="quarter" idx="38"/>
          </p:nvPr>
        </p:nvSpPr>
        <p:spPr>
          <a:xfrm>
            <a:off x="3407701" y="55476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rgbClr val="464646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  <p:sp>
        <p:nvSpPr>
          <p:cNvPr id="65" name="Picture Placeholder 37"/>
          <p:cNvSpPr>
            <a:spLocks noGrp="1"/>
          </p:cNvSpPr>
          <p:nvPr>
            <p:ph type="pic" sz="quarter" idx="24"/>
          </p:nvPr>
        </p:nvSpPr>
        <p:spPr>
          <a:xfrm>
            <a:off x="6300022" y="4365938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GB" dirty="0" smtClean="0"/>
              <a:t>Click icon to add picture</a:t>
            </a:r>
            <a:endParaRPr lang="en-GB" dirty="0"/>
          </a:p>
        </p:txBody>
      </p:sp>
      <p:sp>
        <p:nvSpPr>
          <p:cNvPr id="66" name="Text Placeholder 7"/>
          <p:cNvSpPr>
            <a:spLocks noGrp="1"/>
          </p:cNvSpPr>
          <p:nvPr>
            <p:ph type="body" sz="quarter" idx="36"/>
          </p:nvPr>
        </p:nvSpPr>
        <p:spPr>
          <a:xfrm>
            <a:off x="6300022" y="55476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rgbClr val="464646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  <p:sp>
        <p:nvSpPr>
          <p:cNvPr id="67" name="Picture Placeholder 37"/>
          <p:cNvSpPr>
            <a:spLocks noGrp="1"/>
          </p:cNvSpPr>
          <p:nvPr>
            <p:ph type="pic" sz="quarter" idx="25"/>
          </p:nvPr>
        </p:nvSpPr>
        <p:spPr>
          <a:xfrm>
            <a:off x="9192344" y="4362530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GB" dirty="0" smtClean="0"/>
              <a:t>Click icon to add picture</a:t>
            </a:r>
            <a:endParaRPr lang="en-GB" dirty="0"/>
          </a:p>
        </p:txBody>
      </p:sp>
      <p:sp>
        <p:nvSpPr>
          <p:cNvPr id="68" name="Text Placeholder 7"/>
          <p:cNvSpPr>
            <a:spLocks noGrp="1"/>
          </p:cNvSpPr>
          <p:nvPr>
            <p:ph type="body" sz="quarter" idx="39"/>
          </p:nvPr>
        </p:nvSpPr>
        <p:spPr>
          <a:xfrm>
            <a:off x="9192344" y="55476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rgbClr val="464646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  <p:sp>
        <p:nvSpPr>
          <p:cNvPr id="31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515380" y="6223000"/>
            <a:ext cx="9936000" cy="12240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540000" algn="l"/>
              </a:tabLst>
              <a:defRPr lang="en-GB" sz="950" dirty="0">
                <a:solidFill>
                  <a:srgbClr val="464646"/>
                </a:solidFill>
              </a:defRPr>
            </a:lvl1pPr>
          </a:lstStyle>
          <a:p>
            <a:pPr marL="0" lvl="0"/>
            <a:r>
              <a:rPr lang="en-GB" dirty="0" smtClean="0"/>
              <a:t>Source, references or external links</a:t>
            </a:r>
            <a:endParaRPr lang="en-GB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42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r>
              <a:rPr lang="en-GB" dirty="0" smtClean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41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1501259140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572">
          <p15:clr>
            <a:srgbClr val="FBAE40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onten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515380" y="188395"/>
            <a:ext cx="11268000" cy="287854"/>
          </a:xfrm>
        </p:spPr>
        <p:txBody>
          <a:bodyPr anchor="b">
            <a:noAutofit/>
          </a:bodyPr>
          <a:lstStyle>
            <a:lvl1pPr marL="0" indent="0">
              <a:buNone/>
              <a:defRPr sz="1400">
                <a:solidFill>
                  <a:srgbClr val="464646"/>
                </a:solidFill>
              </a:defRPr>
            </a:lvl1pPr>
            <a:lvl2pPr marL="268288" indent="0">
              <a:buNone/>
              <a:defRPr sz="1600"/>
            </a:lvl2pPr>
            <a:lvl3pPr marL="538162" indent="0">
              <a:buNone/>
              <a:defRPr sz="1600"/>
            </a:lvl3pPr>
            <a:lvl4pPr marL="806450" indent="0">
              <a:buNone/>
              <a:defRPr sz="1600"/>
            </a:lvl4pPr>
            <a:lvl5pPr marL="1077912" indent="0">
              <a:buNone/>
              <a:defRPr sz="1600"/>
            </a:lvl5pPr>
          </a:lstStyle>
          <a:p>
            <a:pPr lvl="0"/>
            <a:r>
              <a:rPr lang="en-GB" dirty="0" smtClean="0"/>
              <a:t>Chapter subject</a:t>
            </a:r>
            <a:endParaRPr lang="en-GB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5380" y="1772816"/>
            <a:ext cx="3528000" cy="4284000"/>
          </a:xfrm>
        </p:spPr>
        <p:txBody>
          <a:bodyPr/>
          <a:lstStyle>
            <a:lvl1pPr>
              <a:defRPr sz="2200">
                <a:solidFill>
                  <a:srgbClr val="464646"/>
                </a:solidFill>
              </a:defRPr>
            </a:lvl1pPr>
            <a:lvl2pPr>
              <a:defRPr sz="2000">
                <a:solidFill>
                  <a:srgbClr val="464646"/>
                </a:solidFill>
              </a:defRPr>
            </a:lvl2pPr>
            <a:lvl3pPr>
              <a:defRPr sz="1800">
                <a:solidFill>
                  <a:srgbClr val="464646"/>
                </a:solidFill>
              </a:defRPr>
            </a:lvl3pPr>
            <a:lvl4pPr>
              <a:defRPr sz="1800">
                <a:solidFill>
                  <a:srgbClr val="464646"/>
                </a:solidFill>
              </a:defRPr>
            </a:lvl4pPr>
            <a:lvl5pPr>
              <a:defRPr sz="1800">
                <a:solidFill>
                  <a:srgbClr val="46464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31380" y="1772816"/>
            <a:ext cx="7452000" cy="4284000"/>
          </a:xfrm>
        </p:spPr>
        <p:txBody>
          <a:bodyPr/>
          <a:lstStyle>
            <a:lvl1pPr>
              <a:defRPr sz="2200">
                <a:solidFill>
                  <a:srgbClr val="464646"/>
                </a:solidFill>
              </a:defRPr>
            </a:lvl1pPr>
            <a:lvl2pPr>
              <a:defRPr sz="2000">
                <a:solidFill>
                  <a:srgbClr val="464646"/>
                </a:solidFill>
              </a:defRPr>
            </a:lvl2pPr>
            <a:lvl3pPr>
              <a:defRPr sz="1800">
                <a:solidFill>
                  <a:srgbClr val="464646"/>
                </a:solidFill>
              </a:defRPr>
            </a:lvl3pPr>
            <a:lvl4pPr>
              <a:defRPr sz="1800">
                <a:solidFill>
                  <a:srgbClr val="464646"/>
                </a:solidFill>
              </a:defRPr>
            </a:lvl4pPr>
            <a:lvl5pPr>
              <a:defRPr sz="1800">
                <a:solidFill>
                  <a:srgbClr val="46464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endParaRPr lang="en-GB" dirty="0" smtClean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r>
              <a:rPr lang="en-GB" dirty="0" smtClean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9" name="Text Placeholder 14"/>
          <p:cNvSpPr>
            <a:spLocks noGrp="1"/>
          </p:cNvSpPr>
          <p:nvPr>
            <p:ph type="body" sz="quarter" idx="17" hasCustomPrompt="1"/>
          </p:nvPr>
        </p:nvSpPr>
        <p:spPr>
          <a:xfrm>
            <a:off x="515380" y="6223000"/>
            <a:ext cx="9936000" cy="12240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540000" algn="l"/>
              </a:tabLst>
              <a:defRPr lang="en-GB" sz="950" dirty="0">
                <a:solidFill>
                  <a:srgbClr val="464646"/>
                </a:solidFill>
              </a:defRPr>
            </a:lvl1pPr>
          </a:lstStyle>
          <a:p>
            <a:pPr marL="0" lvl="0"/>
            <a:r>
              <a:rPr lang="en-GB" dirty="0" smtClean="0"/>
              <a:t>Source, references or external links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45219711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2570">
          <p15:clr>
            <a:srgbClr val="FBAE40"/>
          </p15:clr>
        </p15:guide>
        <p15:guide id="2" pos="2706">
          <p15:clr>
            <a:srgbClr val="FBAE40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515380" y="188395"/>
            <a:ext cx="11268000" cy="287854"/>
          </a:xfrm>
        </p:spPr>
        <p:txBody>
          <a:bodyPr anchor="b">
            <a:noAutofit/>
          </a:bodyPr>
          <a:lstStyle>
            <a:lvl1pPr marL="0" indent="0">
              <a:buNone/>
              <a:defRPr sz="1400">
                <a:solidFill>
                  <a:srgbClr val="464646"/>
                </a:solidFill>
              </a:defRPr>
            </a:lvl1pPr>
            <a:lvl2pPr marL="268288" indent="0">
              <a:buNone/>
              <a:defRPr sz="1600"/>
            </a:lvl2pPr>
            <a:lvl3pPr marL="538162" indent="0">
              <a:buNone/>
              <a:defRPr sz="1600"/>
            </a:lvl3pPr>
            <a:lvl4pPr marL="806450" indent="0">
              <a:buNone/>
              <a:defRPr sz="1600"/>
            </a:lvl4pPr>
            <a:lvl5pPr marL="1077912" indent="0">
              <a:buNone/>
              <a:defRPr sz="1600"/>
            </a:lvl5pPr>
          </a:lstStyle>
          <a:p>
            <a:pPr lvl="0"/>
            <a:r>
              <a:rPr lang="en-GB" dirty="0" smtClean="0"/>
              <a:t>Chapter subject</a:t>
            </a:r>
            <a:endParaRPr lang="en-GB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5380" y="1772816"/>
            <a:ext cx="6840000" cy="4284000"/>
          </a:xfrm>
        </p:spPr>
        <p:txBody>
          <a:bodyPr/>
          <a:lstStyle>
            <a:lvl1pPr>
              <a:defRPr sz="2200">
                <a:solidFill>
                  <a:srgbClr val="464646"/>
                </a:solidFill>
              </a:defRPr>
            </a:lvl1pPr>
            <a:lvl2pPr>
              <a:defRPr sz="2000">
                <a:solidFill>
                  <a:srgbClr val="464646"/>
                </a:solidFill>
              </a:defRPr>
            </a:lvl2pPr>
            <a:lvl3pPr>
              <a:defRPr sz="1800">
                <a:solidFill>
                  <a:srgbClr val="464646"/>
                </a:solidFill>
              </a:defRPr>
            </a:lvl3pPr>
            <a:lvl4pPr>
              <a:defRPr sz="1800">
                <a:solidFill>
                  <a:srgbClr val="464646"/>
                </a:solidFill>
              </a:defRPr>
            </a:lvl4pPr>
            <a:lvl5pPr>
              <a:defRPr sz="1800">
                <a:solidFill>
                  <a:srgbClr val="46464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635111" y="1772816"/>
            <a:ext cx="4148268" cy="4284000"/>
          </a:xfrm>
        </p:spPr>
        <p:txBody>
          <a:bodyPr/>
          <a:lstStyle>
            <a:lvl1pPr>
              <a:defRPr sz="2200">
                <a:solidFill>
                  <a:srgbClr val="464646"/>
                </a:solidFill>
              </a:defRPr>
            </a:lvl1pPr>
            <a:lvl2pPr>
              <a:defRPr sz="2000">
                <a:solidFill>
                  <a:srgbClr val="464646"/>
                </a:solidFill>
              </a:defRPr>
            </a:lvl2pPr>
            <a:lvl3pPr>
              <a:defRPr sz="1800">
                <a:solidFill>
                  <a:srgbClr val="464646"/>
                </a:solidFill>
              </a:defRPr>
            </a:lvl3pPr>
            <a:lvl4pPr>
              <a:defRPr sz="1800">
                <a:solidFill>
                  <a:srgbClr val="464646"/>
                </a:solidFill>
              </a:defRPr>
            </a:lvl4pPr>
            <a:lvl5pPr>
              <a:defRPr sz="1800">
                <a:solidFill>
                  <a:srgbClr val="46464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9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515380" y="6223000"/>
            <a:ext cx="9936000" cy="12240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540000" algn="l"/>
              </a:tabLst>
              <a:defRPr lang="en-GB" sz="950" dirty="0">
                <a:solidFill>
                  <a:srgbClr val="464646"/>
                </a:solidFill>
              </a:defRPr>
            </a:lvl1pPr>
          </a:lstStyle>
          <a:p>
            <a:pPr marL="0" lvl="0"/>
            <a:r>
              <a:rPr lang="en-GB" dirty="0" smtClean="0"/>
              <a:t>Source, references or external links</a:t>
            </a:r>
            <a:endParaRPr lang="en-GB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endParaRPr lang="en-GB" dirty="0" smtClean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r>
              <a:rPr lang="en-GB" dirty="0" smtClean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22520877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4656">
          <p15:clr>
            <a:srgbClr val="FBAE40"/>
          </p15:clr>
        </p15:guide>
        <p15:guide id="2" pos="4838">
          <p15:clr>
            <a:srgbClr val="FBAE4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515380" y="188395"/>
            <a:ext cx="11268000" cy="287854"/>
          </a:xfrm>
        </p:spPr>
        <p:txBody>
          <a:bodyPr anchor="b">
            <a:noAutofit/>
          </a:bodyPr>
          <a:lstStyle>
            <a:lvl1pPr marL="0" indent="0">
              <a:buNone/>
              <a:defRPr sz="1400">
                <a:solidFill>
                  <a:srgbClr val="464646"/>
                </a:solidFill>
              </a:defRPr>
            </a:lvl1pPr>
            <a:lvl2pPr marL="268288" indent="0">
              <a:buNone/>
              <a:defRPr sz="1600"/>
            </a:lvl2pPr>
            <a:lvl3pPr marL="538162" indent="0">
              <a:buNone/>
              <a:defRPr sz="1600"/>
            </a:lvl3pPr>
            <a:lvl4pPr marL="806450" indent="0">
              <a:buNone/>
              <a:defRPr sz="1600"/>
            </a:lvl4pPr>
            <a:lvl5pPr marL="1077912" indent="0">
              <a:buNone/>
              <a:defRPr sz="1600"/>
            </a:lvl5pPr>
          </a:lstStyle>
          <a:p>
            <a:pPr lvl="0"/>
            <a:r>
              <a:rPr lang="en-GB" dirty="0" smtClean="0"/>
              <a:t>Chapter subject</a:t>
            </a:r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Click to edit Master title style</a:t>
            </a:r>
            <a:endParaRPr lang="en-GB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endParaRPr lang="en-GB" dirty="0" smtClean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r>
              <a:rPr lang="en-GB" dirty="0" smtClean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515380" y="6223000"/>
            <a:ext cx="9936000" cy="12240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540000" algn="l"/>
              </a:tabLst>
              <a:defRPr lang="en-GB" sz="950" dirty="0">
                <a:solidFill>
                  <a:srgbClr val="464646"/>
                </a:solidFill>
              </a:defRPr>
            </a:lvl1pPr>
          </a:lstStyle>
          <a:p>
            <a:pPr marL="0" lvl="0"/>
            <a:r>
              <a:rPr lang="en-GB" dirty="0" smtClean="0"/>
              <a:t>Source, references or external links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029759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15380" y="188395"/>
            <a:ext cx="11268000" cy="287854"/>
          </a:xfrm>
        </p:spPr>
        <p:txBody>
          <a:bodyPr anchor="b">
            <a:noAutofit/>
          </a:bodyPr>
          <a:lstStyle>
            <a:lvl1pPr marL="0" indent="0">
              <a:buNone/>
              <a:defRPr sz="1400">
                <a:solidFill>
                  <a:srgbClr val="464646"/>
                </a:solidFill>
              </a:defRPr>
            </a:lvl1pPr>
            <a:lvl2pPr marL="268288" indent="0">
              <a:buNone/>
              <a:defRPr sz="1600"/>
            </a:lvl2pPr>
            <a:lvl3pPr marL="538162" indent="0">
              <a:buNone/>
              <a:defRPr sz="1600"/>
            </a:lvl3pPr>
            <a:lvl4pPr marL="806450" indent="0">
              <a:buNone/>
              <a:defRPr sz="1600"/>
            </a:lvl4pPr>
            <a:lvl5pPr marL="1077912" indent="0">
              <a:buNone/>
              <a:defRPr sz="1600"/>
            </a:lvl5pPr>
          </a:lstStyle>
          <a:p>
            <a:pPr lvl="0"/>
            <a:r>
              <a:rPr lang="en-GB" dirty="0" smtClean="0"/>
              <a:t>Chapter subject</a:t>
            </a:r>
            <a:endParaRPr lang="en-GB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5380" y="1772816"/>
            <a:ext cx="3564000" cy="4284000"/>
          </a:xfrm>
        </p:spPr>
        <p:txBody>
          <a:bodyPr/>
          <a:lstStyle>
            <a:lvl1pPr>
              <a:defRPr sz="2200">
                <a:solidFill>
                  <a:srgbClr val="464646"/>
                </a:solidFill>
              </a:defRPr>
            </a:lvl1pPr>
            <a:lvl2pPr>
              <a:defRPr sz="2000">
                <a:solidFill>
                  <a:srgbClr val="464646"/>
                </a:solidFill>
              </a:defRPr>
            </a:lvl2pPr>
            <a:lvl3pPr>
              <a:defRPr sz="1800">
                <a:solidFill>
                  <a:srgbClr val="464646"/>
                </a:solidFill>
              </a:defRPr>
            </a:lvl3pPr>
            <a:lvl4pPr>
              <a:defRPr sz="1800">
                <a:solidFill>
                  <a:srgbClr val="464646"/>
                </a:solidFill>
              </a:defRPr>
            </a:lvl4pPr>
            <a:lvl5pPr>
              <a:defRPr sz="1800">
                <a:solidFill>
                  <a:srgbClr val="46464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67380" y="1772816"/>
            <a:ext cx="3564000" cy="4284000"/>
          </a:xfrm>
        </p:spPr>
        <p:txBody>
          <a:bodyPr/>
          <a:lstStyle>
            <a:lvl1pPr>
              <a:defRPr sz="2200">
                <a:solidFill>
                  <a:srgbClr val="464646"/>
                </a:solidFill>
              </a:defRPr>
            </a:lvl1pPr>
            <a:lvl2pPr>
              <a:defRPr sz="2000">
                <a:solidFill>
                  <a:srgbClr val="464646"/>
                </a:solidFill>
              </a:defRPr>
            </a:lvl2pPr>
            <a:lvl3pPr>
              <a:defRPr sz="1800">
                <a:solidFill>
                  <a:srgbClr val="464646"/>
                </a:solidFill>
              </a:defRPr>
            </a:lvl3pPr>
            <a:lvl4pPr>
              <a:defRPr sz="1800">
                <a:solidFill>
                  <a:srgbClr val="464646"/>
                </a:solidFill>
              </a:defRPr>
            </a:lvl4pPr>
            <a:lvl5pPr>
              <a:defRPr sz="1800">
                <a:solidFill>
                  <a:srgbClr val="46464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10" name="Content Placeholder 3"/>
          <p:cNvSpPr>
            <a:spLocks noGrp="1"/>
          </p:cNvSpPr>
          <p:nvPr>
            <p:ph sz="half" idx="18"/>
          </p:nvPr>
        </p:nvSpPr>
        <p:spPr>
          <a:xfrm>
            <a:off x="8219380" y="1772816"/>
            <a:ext cx="3564000" cy="4284000"/>
          </a:xfrm>
        </p:spPr>
        <p:txBody>
          <a:bodyPr/>
          <a:lstStyle>
            <a:lvl1pPr>
              <a:defRPr sz="2200">
                <a:solidFill>
                  <a:srgbClr val="464646"/>
                </a:solidFill>
              </a:defRPr>
            </a:lvl1pPr>
            <a:lvl2pPr>
              <a:defRPr sz="2000">
                <a:solidFill>
                  <a:srgbClr val="464646"/>
                </a:solidFill>
              </a:defRPr>
            </a:lvl2pPr>
            <a:lvl3pPr>
              <a:defRPr sz="1800">
                <a:solidFill>
                  <a:srgbClr val="464646"/>
                </a:solidFill>
              </a:defRPr>
            </a:lvl3pPr>
            <a:lvl4pPr>
              <a:defRPr sz="1800">
                <a:solidFill>
                  <a:srgbClr val="464646"/>
                </a:solidFill>
              </a:defRPr>
            </a:lvl4pPr>
            <a:lvl5pPr>
              <a:defRPr sz="1800">
                <a:solidFill>
                  <a:srgbClr val="46464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11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515380" y="6223000"/>
            <a:ext cx="9936000" cy="12240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540000" algn="l"/>
              </a:tabLst>
              <a:defRPr lang="en-GB" sz="950" dirty="0">
                <a:solidFill>
                  <a:srgbClr val="464646"/>
                </a:solidFill>
              </a:defRPr>
            </a:lvl1pPr>
          </a:lstStyle>
          <a:p>
            <a:pPr marL="0" lvl="0"/>
            <a:r>
              <a:rPr lang="en-GB" dirty="0" smtClean="0"/>
              <a:t>Source, references or external links</a:t>
            </a:r>
            <a:endParaRPr lang="en-GB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endParaRPr lang="en-GB" dirty="0" smtClean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r>
              <a:rPr lang="en-GB" dirty="0" smtClean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965660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15380" y="188395"/>
            <a:ext cx="11268000" cy="287854"/>
          </a:xfrm>
        </p:spPr>
        <p:txBody>
          <a:bodyPr anchor="b">
            <a:noAutofit/>
          </a:bodyPr>
          <a:lstStyle>
            <a:lvl1pPr marL="0" indent="0">
              <a:buNone/>
              <a:defRPr sz="1400">
                <a:solidFill>
                  <a:srgbClr val="464646"/>
                </a:solidFill>
              </a:defRPr>
            </a:lvl1pPr>
            <a:lvl2pPr marL="268288" indent="0">
              <a:buNone/>
              <a:defRPr sz="1600"/>
            </a:lvl2pPr>
            <a:lvl3pPr marL="538162" indent="0">
              <a:buNone/>
              <a:defRPr sz="1600"/>
            </a:lvl3pPr>
            <a:lvl4pPr marL="806450" indent="0">
              <a:buNone/>
              <a:defRPr sz="1600"/>
            </a:lvl4pPr>
            <a:lvl5pPr marL="1077912" indent="0">
              <a:buNone/>
              <a:defRPr sz="1600"/>
            </a:lvl5pPr>
          </a:lstStyle>
          <a:p>
            <a:pPr lvl="0"/>
            <a:r>
              <a:rPr lang="en-GB" dirty="0" smtClean="0"/>
              <a:t>Chapter subject</a:t>
            </a:r>
            <a:endParaRPr lang="en-GB" dirty="0"/>
          </a:p>
        </p:txBody>
      </p:sp>
      <p:sp>
        <p:nvSpPr>
          <p:cNvPr id="6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515380" y="6223000"/>
            <a:ext cx="9936000" cy="12240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540000" algn="l"/>
              </a:tabLst>
              <a:defRPr lang="en-GB" sz="950" dirty="0">
                <a:solidFill>
                  <a:srgbClr val="464646"/>
                </a:solidFill>
              </a:defRPr>
            </a:lvl1pPr>
          </a:lstStyle>
          <a:p>
            <a:pPr marL="0" lvl="0"/>
            <a:r>
              <a:rPr lang="en-GB" dirty="0" smtClean="0"/>
              <a:t>Source, references or external links</a:t>
            </a:r>
            <a:endParaRPr lang="en-GB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endParaRPr lang="en-GB" dirty="0" smtClean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r>
              <a:rPr lang="en-GB" dirty="0" smtClean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181320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r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131838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517120" y="2060228"/>
            <a:ext cx="11268000" cy="288652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 smtClean="0"/>
              <a:t>Chapter subject</a:t>
            </a: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517120" y="2429355"/>
            <a:ext cx="11268000" cy="999645"/>
          </a:xfrm>
        </p:spPr>
        <p:txBody>
          <a:bodyPr anchor="t">
            <a:normAutofit/>
          </a:bodyPr>
          <a:lstStyle>
            <a:lvl1pPr>
              <a:lnSpc>
                <a:spcPct val="90000"/>
              </a:lnSpc>
              <a:defRPr sz="7200" spc="-200" baseline="0"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Click to edit Master title style</a:t>
            </a:r>
            <a:endParaRPr lang="en-GB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517120" y="3786188"/>
            <a:ext cx="11268000" cy="216376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268288" indent="0">
              <a:buNone/>
              <a:defRPr/>
            </a:lvl2pPr>
            <a:lvl3pPr marL="538162" indent="0">
              <a:buNone/>
              <a:defRPr/>
            </a:lvl3pPr>
            <a:lvl4pPr marL="806450" indent="0">
              <a:buNone/>
              <a:defRPr/>
            </a:lvl4pPr>
            <a:lvl5pPr marL="1077912" indent="0">
              <a:buNone/>
              <a:defRPr/>
            </a:lvl5pPr>
          </a:lstStyle>
          <a:p>
            <a:pPr lvl="0"/>
            <a:r>
              <a:rPr lang="en-GB" dirty="0" smtClean="0"/>
              <a:t>Click to edit Master text styles</a:t>
            </a:r>
            <a:endParaRPr lang="en-GB" dirty="0"/>
          </a:p>
        </p:txBody>
      </p:sp>
      <p:sp>
        <p:nvSpPr>
          <p:cNvPr id="9" name="Footer Placeholder 4"/>
          <p:cNvSpPr txBox="1">
            <a:spLocks/>
          </p:cNvSpPr>
          <p:nvPr userDrawn="1"/>
        </p:nvSpPr>
        <p:spPr bwMode="gray">
          <a:xfrm>
            <a:off x="512064" y="6405149"/>
            <a:ext cx="3884400" cy="264211"/>
          </a:xfrm>
          <a:prstGeom prst="rect">
            <a:avLst/>
          </a:prstGeom>
        </p:spPr>
        <p:txBody>
          <a:bodyPr vert="horz" lIns="0" tIns="0" rIns="0" bIns="0" rtlCol="0" anchor="t"/>
          <a:lstStyle>
            <a:defPPr>
              <a:defRPr lang="sv-SE"/>
            </a:defPPr>
            <a:lvl1pPr marL="0" algn="l" defTabSz="914400" rtl="0" eaLnBrk="1" latinLnBrk="0" hangingPunct="1">
              <a:defRPr sz="950" kern="1200">
                <a:solidFill>
                  <a:srgbClr val="404040"/>
                </a:solidFill>
                <a:latin typeface="+mn-lt"/>
                <a:ea typeface="+mn-ea"/>
                <a:cs typeface="Super Grotesk Offc Pro" panose="020B0504020101020102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smtClean="0">
                <a:solidFill>
                  <a:schemeClr val="bg1"/>
                </a:solidFill>
              </a:rPr>
              <a:t>© King.com Ltd 2017 – Commercially confidential</a:t>
            </a:r>
            <a:endParaRPr lang="en-GB" dirty="0" smtClean="0">
              <a:solidFill>
                <a:schemeClr val="bg1"/>
              </a:solidFill>
              <a:effectLst>
                <a:outerShdw blurRad="50800" dist="50800" dir="5400000" algn="tl">
                  <a:srgbClr val="000000">
                    <a:alpha val="10000"/>
                  </a:srgbClr>
                </a:outerShdw>
              </a:effectLst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4190821978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387">
          <p15:clr>
            <a:srgbClr val="FBAE40"/>
          </p15:clr>
        </p15:guide>
        <p15:guide id="2" orient="horz" pos="1525">
          <p15:clr>
            <a:srgbClr val="FBAE40"/>
          </p15:clr>
        </p15:guide>
        <p15:guide id="3" orient="horz" pos="1480">
          <p15:clr>
            <a:srgbClr val="FBAE40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15380" y="188395"/>
            <a:ext cx="11268000" cy="287854"/>
          </a:xfrm>
        </p:spPr>
        <p:txBody>
          <a:bodyPr anchor="b"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268288" indent="0">
              <a:buNone/>
              <a:defRPr sz="1600"/>
            </a:lvl2pPr>
            <a:lvl3pPr marL="538162" indent="0">
              <a:buNone/>
              <a:defRPr sz="1600"/>
            </a:lvl3pPr>
            <a:lvl4pPr marL="806450" indent="0">
              <a:buNone/>
              <a:defRPr sz="1600"/>
            </a:lvl4pPr>
            <a:lvl5pPr marL="1077912" indent="0">
              <a:buNone/>
              <a:defRPr sz="1600"/>
            </a:lvl5pPr>
          </a:lstStyle>
          <a:p>
            <a:pPr lvl="0"/>
            <a:r>
              <a:rPr lang="en-GB" dirty="0" smtClean="0"/>
              <a:t>Chapter subject</a:t>
            </a:r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380" y="1772816"/>
            <a:ext cx="11268000" cy="4284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8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515380" y="6223000"/>
            <a:ext cx="9936000" cy="12240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540000" algn="l"/>
              </a:tabLst>
              <a:defRPr lang="en-GB" sz="950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GB" dirty="0" smtClean="0"/>
              <a:t>Source, references or external links</a:t>
            </a:r>
            <a:endParaRPr lang="en-GB" dirty="0"/>
          </a:p>
        </p:txBody>
      </p:sp>
      <p:sp>
        <p:nvSpPr>
          <p:cNvPr id="2" name="Platshållare för sidfot 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 smtClean="0"/>
          </a:p>
        </p:txBody>
      </p:sp>
      <p:sp>
        <p:nvSpPr>
          <p:cNvPr id="5" name="Platshållare för bildnumm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en-GB" smtClean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722332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15380" y="188395"/>
            <a:ext cx="11268000" cy="287854"/>
          </a:xfrm>
        </p:spPr>
        <p:txBody>
          <a:bodyPr anchor="b"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268288" indent="0">
              <a:buNone/>
              <a:defRPr sz="1600"/>
            </a:lvl2pPr>
            <a:lvl3pPr marL="538162" indent="0">
              <a:buNone/>
              <a:defRPr sz="1600"/>
            </a:lvl3pPr>
            <a:lvl4pPr marL="806450" indent="0">
              <a:buNone/>
              <a:defRPr sz="1600"/>
            </a:lvl4pPr>
            <a:lvl5pPr marL="1077912" indent="0">
              <a:buNone/>
              <a:defRPr sz="1600"/>
            </a:lvl5pPr>
          </a:lstStyle>
          <a:p>
            <a:pPr lvl="0"/>
            <a:r>
              <a:rPr lang="en-GB" dirty="0" smtClean="0"/>
              <a:t>Chapter subject</a:t>
            </a:r>
            <a:endParaRPr lang="en-GB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5380" y="1772816"/>
            <a:ext cx="5436000" cy="4284000"/>
          </a:xfrm>
        </p:spPr>
        <p:txBody>
          <a:bodyPr/>
          <a:lstStyle>
            <a:lvl1pPr>
              <a:defRPr sz="22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47380" y="1772816"/>
            <a:ext cx="5436000" cy="4284000"/>
          </a:xfrm>
        </p:spPr>
        <p:txBody>
          <a:bodyPr/>
          <a:lstStyle>
            <a:lvl1pPr>
              <a:defRPr sz="22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9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515380" y="6223000"/>
            <a:ext cx="9936000" cy="12240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540000" algn="l"/>
              </a:tabLst>
              <a:defRPr lang="en-GB" sz="950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GB" dirty="0" smtClean="0"/>
              <a:t>Source, references or external links</a:t>
            </a:r>
            <a:endParaRPr lang="en-GB" dirty="0"/>
          </a:p>
        </p:txBody>
      </p:sp>
      <p:sp>
        <p:nvSpPr>
          <p:cNvPr id="2" name="Platshållare för sidfot 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 smtClean="0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en-GB" smtClean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884820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15380" y="188395"/>
            <a:ext cx="11268000" cy="287854"/>
          </a:xfrm>
        </p:spPr>
        <p:txBody>
          <a:bodyPr anchor="b"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268288" indent="0">
              <a:buNone/>
              <a:defRPr sz="1600"/>
            </a:lvl2pPr>
            <a:lvl3pPr marL="538162" indent="0">
              <a:buNone/>
              <a:defRPr sz="1600"/>
            </a:lvl3pPr>
            <a:lvl4pPr marL="806450" indent="0">
              <a:buNone/>
              <a:defRPr sz="1600"/>
            </a:lvl4pPr>
            <a:lvl5pPr marL="1077912" indent="0">
              <a:buNone/>
              <a:defRPr sz="1600"/>
            </a:lvl5pPr>
          </a:lstStyle>
          <a:p>
            <a:pPr lvl="0"/>
            <a:r>
              <a:rPr lang="en-GB" dirty="0" smtClean="0"/>
              <a:t>Chapter subject</a:t>
            </a:r>
            <a:endParaRPr lang="en-GB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5380" y="1772816"/>
            <a:ext cx="3564000" cy="4284000"/>
          </a:xfrm>
        </p:spPr>
        <p:txBody>
          <a:bodyPr/>
          <a:lstStyle>
            <a:lvl1pPr>
              <a:defRPr sz="22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67380" y="1772816"/>
            <a:ext cx="3564000" cy="4284000"/>
          </a:xfrm>
        </p:spPr>
        <p:txBody>
          <a:bodyPr/>
          <a:lstStyle>
            <a:lvl1pPr>
              <a:defRPr sz="22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10" name="Content Placeholder 3"/>
          <p:cNvSpPr>
            <a:spLocks noGrp="1"/>
          </p:cNvSpPr>
          <p:nvPr>
            <p:ph sz="half" idx="18"/>
          </p:nvPr>
        </p:nvSpPr>
        <p:spPr>
          <a:xfrm>
            <a:off x="8219380" y="1772816"/>
            <a:ext cx="3564000" cy="4284000"/>
          </a:xfrm>
        </p:spPr>
        <p:txBody>
          <a:bodyPr/>
          <a:lstStyle>
            <a:lvl1pPr>
              <a:defRPr sz="22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13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515380" y="6223000"/>
            <a:ext cx="9936000" cy="12240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540000" algn="l"/>
              </a:tabLst>
              <a:defRPr lang="en-GB" sz="950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GB" dirty="0" smtClean="0"/>
              <a:t>Source, references or external links</a:t>
            </a:r>
            <a:endParaRPr lang="en-GB" dirty="0"/>
          </a:p>
        </p:txBody>
      </p:sp>
      <p:sp>
        <p:nvSpPr>
          <p:cNvPr id="2" name="Platshållare för sidfot 1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GB" dirty="0" smtClean="0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r>
              <a:rPr lang="en-GB" smtClean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076006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515380" y="188395"/>
            <a:ext cx="11268000" cy="287854"/>
          </a:xfrm>
        </p:spPr>
        <p:txBody>
          <a:bodyPr anchor="b"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268288" indent="0">
              <a:buNone/>
              <a:defRPr sz="1600"/>
            </a:lvl2pPr>
            <a:lvl3pPr marL="538162" indent="0">
              <a:buNone/>
              <a:defRPr sz="1600"/>
            </a:lvl3pPr>
            <a:lvl4pPr marL="806450" indent="0">
              <a:buNone/>
              <a:defRPr sz="1600"/>
            </a:lvl4pPr>
            <a:lvl5pPr marL="1077912" indent="0">
              <a:buNone/>
              <a:defRPr sz="1600"/>
            </a:lvl5pPr>
          </a:lstStyle>
          <a:p>
            <a:pPr lvl="0"/>
            <a:r>
              <a:rPr lang="en-GB" dirty="0" smtClean="0"/>
              <a:t>Chapter subject</a:t>
            </a:r>
            <a:endParaRPr lang="en-GB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Click to edit Master title style</a:t>
            </a:r>
            <a:endParaRPr lang="en-GB" dirty="0"/>
          </a:p>
        </p:txBody>
      </p:sp>
      <p:sp>
        <p:nvSpPr>
          <p:cNvPr id="16" name="Content Placeholder 2"/>
          <p:cNvSpPr>
            <a:spLocks noGrp="1"/>
          </p:cNvSpPr>
          <p:nvPr>
            <p:ph sz="half" idx="1"/>
          </p:nvPr>
        </p:nvSpPr>
        <p:spPr>
          <a:xfrm>
            <a:off x="515380" y="1772816"/>
            <a:ext cx="5472000" cy="2052000"/>
          </a:xfrm>
        </p:spPr>
        <p:txBody>
          <a:bodyPr anchor="ctr" anchorCtr="0"/>
          <a:lstStyle>
            <a:lvl1pPr algn="l">
              <a:defRPr sz="2200">
                <a:solidFill>
                  <a:schemeClr val="bg1"/>
                </a:solidFill>
              </a:defRPr>
            </a:lvl1pPr>
            <a:lvl2pPr algn="l">
              <a:defRPr sz="2000">
                <a:solidFill>
                  <a:schemeClr val="bg1"/>
                </a:solidFill>
              </a:defRPr>
            </a:lvl2pPr>
            <a:lvl3pPr algn="l">
              <a:defRPr sz="1800">
                <a:solidFill>
                  <a:schemeClr val="bg1"/>
                </a:solidFill>
              </a:defRPr>
            </a:lvl3pPr>
            <a:lvl4pPr algn="l">
              <a:defRPr sz="1800">
                <a:solidFill>
                  <a:schemeClr val="bg1"/>
                </a:solidFill>
              </a:defRPr>
            </a:lvl4pPr>
            <a:lvl5pPr algn="l"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17" name="Content Placeholder 3"/>
          <p:cNvSpPr>
            <a:spLocks noGrp="1"/>
          </p:cNvSpPr>
          <p:nvPr>
            <p:ph sz="half" idx="2"/>
          </p:nvPr>
        </p:nvSpPr>
        <p:spPr>
          <a:xfrm>
            <a:off x="6315777" y="1772816"/>
            <a:ext cx="5472000" cy="2052000"/>
          </a:xfrm>
        </p:spPr>
        <p:txBody>
          <a:bodyPr anchor="ctr" anchorCtr="0"/>
          <a:lstStyle>
            <a:lvl1pPr algn="l">
              <a:defRPr sz="2200">
                <a:solidFill>
                  <a:schemeClr val="bg1"/>
                </a:solidFill>
              </a:defRPr>
            </a:lvl1pPr>
            <a:lvl2pPr algn="l">
              <a:defRPr sz="2000">
                <a:solidFill>
                  <a:schemeClr val="bg1"/>
                </a:solidFill>
              </a:defRPr>
            </a:lvl2pPr>
            <a:lvl3pPr algn="l">
              <a:defRPr sz="1800">
                <a:solidFill>
                  <a:schemeClr val="bg1"/>
                </a:solidFill>
              </a:defRPr>
            </a:lvl3pPr>
            <a:lvl4pPr algn="l">
              <a:defRPr sz="1800">
                <a:solidFill>
                  <a:schemeClr val="bg1"/>
                </a:solidFill>
              </a:defRPr>
            </a:lvl4pPr>
            <a:lvl5pPr algn="l"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19" name="Content Placeholder 2"/>
          <p:cNvSpPr>
            <a:spLocks noGrp="1"/>
          </p:cNvSpPr>
          <p:nvPr>
            <p:ph sz="half" idx="15"/>
          </p:nvPr>
        </p:nvSpPr>
        <p:spPr>
          <a:xfrm>
            <a:off x="515380" y="3999268"/>
            <a:ext cx="5472000" cy="2052000"/>
          </a:xfrm>
        </p:spPr>
        <p:txBody>
          <a:bodyPr anchor="ctr" anchorCtr="0"/>
          <a:lstStyle>
            <a:lvl1pPr algn="l">
              <a:defRPr sz="2200">
                <a:solidFill>
                  <a:schemeClr val="bg1"/>
                </a:solidFill>
              </a:defRPr>
            </a:lvl1pPr>
            <a:lvl2pPr algn="l">
              <a:defRPr sz="2000">
                <a:solidFill>
                  <a:schemeClr val="bg1"/>
                </a:solidFill>
              </a:defRPr>
            </a:lvl2pPr>
            <a:lvl3pPr algn="l">
              <a:defRPr sz="1800">
                <a:solidFill>
                  <a:schemeClr val="bg1"/>
                </a:solidFill>
              </a:defRPr>
            </a:lvl3pPr>
            <a:lvl4pPr algn="l">
              <a:defRPr sz="1800">
                <a:solidFill>
                  <a:schemeClr val="bg1"/>
                </a:solidFill>
              </a:defRPr>
            </a:lvl4pPr>
            <a:lvl5pPr algn="l"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20" name="Content Placeholder 3"/>
          <p:cNvSpPr>
            <a:spLocks noGrp="1"/>
          </p:cNvSpPr>
          <p:nvPr>
            <p:ph sz="half" idx="16"/>
          </p:nvPr>
        </p:nvSpPr>
        <p:spPr>
          <a:xfrm>
            <a:off x="6315777" y="3999268"/>
            <a:ext cx="5472000" cy="2052000"/>
          </a:xfrm>
        </p:spPr>
        <p:txBody>
          <a:bodyPr anchor="ctr" anchorCtr="0"/>
          <a:lstStyle>
            <a:lvl1pPr algn="l">
              <a:defRPr sz="2200">
                <a:solidFill>
                  <a:schemeClr val="bg1"/>
                </a:solidFill>
              </a:defRPr>
            </a:lvl1pPr>
            <a:lvl2pPr algn="l">
              <a:defRPr sz="2000">
                <a:solidFill>
                  <a:schemeClr val="bg1"/>
                </a:solidFill>
              </a:defRPr>
            </a:lvl2pPr>
            <a:lvl3pPr algn="l">
              <a:defRPr sz="1800">
                <a:solidFill>
                  <a:schemeClr val="bg1"/>
                </a:solidFill>
              </a:defRPr>
            </a:lvl3pPr>
            <a:lvl4pPr algn="l">
              <a:defRPr sz="1800">
                <a:solidFill>
                  <a:schemeClr val="bg1"/>
                </a:solidFill>
              </a:defRPr>
            </a:lvl4pPr>
            <a:lvl5pPr algn="l"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14" name="Text Placeholder 14"/>
          <p:cNvSpPr>
            <a:spLocks noGrp="1"/>
          </p:cNvSpPr>
          <p:nvPr>
            <p:ph type="body" sz="quarter" idx="20" hasCustomPrompt="1"/>
          </p:nvPr>
        </p:nvSpPr>
        <p:spPr>
          <a:xfrm>
            <a:off x="515380" y="6223000"/>
            <a:ext cx="9936000" cy="12240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540000" algn="l"/>
              </a:tabLst>
              <a:defRPr lang="en-GB" sz="950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GB" dirty="0" smtClean="0"/>
              <a:t>Source, references or external links</a:t>
            </a:r>
            <a:endParaRPr lang="en-GB" dirty="0"/>
          </a:p>
        </p:txBody>
      </p:sp>
      <p:cxnSp>
        <p:nvCxnSpPr>
          <p:cNvPr id="13" name="Straight Connector 12"/>
          <p:cNvCxnSpPr/>
          <p:nvPr userDrawn="1"/>
        </p:nvCxnSpPr>
        <p:spPr bwMode="gray">
          <a:xfrm>
            <a:off x="6160470" y="1772816"/>
            <a:ext cx="0" cy="4286090"/>
          </a:xfrm>
          <a:prstGeom prst="line">
            <a:avLst/>
          </a:prstGeom>
          <a:ln w="127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 userDrawn="1"/>
        </p:nvCxnSpPr>
        <p:spPr bwMode="gray">
          <a:xfrm flipH="1">
            <a:off x="515380" y="3906017"/>
            <a:ext cx="11268000" cy="1"/>
          </a:xfrm>
          <a:prstGeom prst="line">
            <a:avLst/>
          </a:prstGeom>
          <a:ln w="127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Platshållare för sidfot 1"/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endParaRPr lang="en-GB" dirty="0" smtClean="0"/>
          </a:p>
        </p:txBody>
      </p:sp>
      <p:sp>
        <p:nvSpPr>
          <p:cNvPr id="3" name="Platshållare för bildnummer 2"/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r>
              <a:rPr lang="en-GB" smtClean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235834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 Contents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515380" y="188395"/>
            <a:ext cx="11268000" cy="287854"/>
          </a:xfrm>
        </p:spPr>
        <p:txBody>
          <a:bodyPr anchor="b"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268288" indent="0">
              <a:buNone/>
              <a:defRPr sz="1600"/>
            </a:lvl2pPr>
            <a:lvl3pPr marL="538162" indent="0">
              <a:buNone/>
              <a:defRPr sz="1600"/>
            </a:lvl3pPr>
            <a:lvl4pPr marL="806450" indent="0">
              <a:buNone/>
              <a:defRPr sz="1600"/>
            </a:lvl4pPr>
            <a:lvl5pPr marL="1077912" indent="0">
              <a:buNone/>
              <a:defRPr sz="1600"/>
            </a:lvl5pPr>
          </a:lstStyle>
          <a:p>
            <a:pPr lvl="0"/>
            <a:r>
              <a:rPr lang="en-GB" dirty="0" smtClean="0"/>
              <a:t>Chapter subject</a:t>
            </a:r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15380" y="476248"/>
            <a:ext cx="11268000" cy="396000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Click to edit Master title style</a:t>
            </a:r>
            <a:endParaRPr lang="en-GB" dirty="0"/>
          </a:p>
        </p:txBody>
      </p:sp>
      <p:sp>
        <p:nvSpPr>
          <p:cNvPr id="35" name="Picture Placeholder 37"/>
          <p:cNvSpPr>
            <a:spLocks noGrp="1"/>
          </p:cNvSpPr>
          <p:nvPr>
            <p:ph type="pic" sz="quarter" idx="16"/>
          </p:nvPr>
        </p:nvSpPr>
        <p:spPr>
          <a:xfrm>
            <a:off x="515380" y="916759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Click icon to add picture</a:t>
            </a:r>
            <a:endParaRPr lang="en-GB" dirty="0"/>
          </a:p>
        </p:txBody>
      </p:sp>
      <p:sp>
        <p:nvSpPr>
          <p:cNvPr id="36" name="Text Placeholder 7"/>
          <p:cNvSpPr>
            <a:spLocks noGrp="1"/>
          </p:cNvSpPr>
          <p:nvPr>
            <p:ph type="body" sz="quarter" idx="29"/>
          </p:nvPr>
        </p:nvSpPr>
        <p:spPr>
          <a:xfrm>
            <a:off x="515380" y="21096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chemeClr val="bg1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  <p:sp>
        <p:nvSpPr>
          <p:cNvPr id="37" name="Picture Placeholder 37"/>
          <p:cNvSpPr>
            <a:spLocks noGrp="1"/>
          </p:cNvSpPr>
          <p:nvPr>
            <p:ph type="pic" sz="quarter" idx="17"/>
          </p:nvPr>
        </p:nvSpPr>
        <p:spPr>
          <a:xfrm>
            <a:off x="3407701" y="916759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Click icon to add picture</a:t>
            </a:r>
            <a:endParaRPr lang="en-GB" dirty="0"/>
          </a:p>
        </p:txBody>
      </p:sp>
      <p:sp>
        <p:nvSpPr>
          <p:cNvPr id="48" name="Text Placeholder 7"/>
          <p:cNvSpPr>
            <a:spLocks noGrp="1"/>
          </p:cNvSpPr>
          <p:nvPr>
            <p:ph type="body" sz="quarter" idx="30"/>
          </p:nvPr>
        </p:nvSpPr>
        <p:spPr>
          <a:xfrm>
            <a:off x="3407701" y="21096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chemeClr val="bg1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  <p:sp>
        <p:nvSpPr>
          <p:cNvPr id="49" name="Picture Placeholder 37"/>
          <p:cNvSpPr>
            <a:spLocks noGrp="1"/>
          </p:cNvSpPr>
          <p:nvPr>
            <p:ph type="pic" sz="quarter" idx="18"/>
          </p:nvPr>
        </p:nvSpPr>
        <p:spPr>
          <a:xfrm>
            <a:off x="6300022" y="916759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Click icon to add picture</a:t>
            </a:r>
            <a:endParaRPr lang="en-GB" dirty="0"/>
          </a:p>
        </p:txBody>
      </p:sp>
      <p:sp>
        <p:nvSpPr>
          <p:cNvPr id="50" name="Text Placeholder 7"/>
          <p:cNvSpPr>
            <a:spLocks noGrp="1"/>
          </p:cNvSpPr>
          <p:nvPr>
            <p:ph type="body" sz="quarter" idx="28"/>
          </p:nvPr>
        </p:nvSpPr>
        <p:spPr>
          <a:xfrm>
            <a:off x="6300022" y="21096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chemeClr val="bg1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  <p:sp>
        <p:nvSpPr>
          <p:cNvPr id="51" name="Picture Placeholder 37"/>
          <p:cNvSpPr>
            <a:spLocks noGrp="1"/>
          </p:cNvSpPr>
          <p:nvPr>
            <p:ph type="pic" sz="quarter" idx="19"/>
          </p:nvPr>
        </p:nvSpPr>
        <p:spPr>
          <a:xfrm>
            <a:off x="9192344" y="916759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Click icon to add picture</a:t>
            </a:r>
            <a:endParaRPr lang="en-GB" dirty="0"/>
          </a:p>
        </p:txBody>
      </p:sp>
      <p:sp>
        <p:nvSpPr>
          <p:cNvPr id="52" name="Text Placeholder 7"/>
          <p:cNvSpPr>
            <a:spLocks noGrp="1"/>
          </p:cNvSpPr>
          <p:nvPr>
            <p:ph type="body" sz="quarter" idx="31"/>
          </p:nvPr>
        </p:nvSpPr>
        <p:spPr>
          <a:xfrm>
            <a:off x="9192344" y="21096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chemeClr val="bg1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  <p:sp>
        <p:nvSpPr>
          <p:cNvPr id="53" name="Picture Placeholder 37"/>
          <p:cNvSpPr>
            <a:spLocks noGrp="1"/>
          </p:cNvSpPr>
          <p:nvPr>
            <p:ph type="pic" sz="quarter" idx="20"/>
          </p:nvPr>
        </p:nvSpPr>
        <p:spPr>
          <a:xfrm>
            <a:off x="515380" y="2648200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Click icon to add picture</a:t>
            </a:r>
            <a:endParaRPr lang="en-GB" dirty="0"/>
          </a:p>
        </p:txBody>
      </p:sp>
      <p:sp>
        <p:nvSpPr>
          <p:cNvPr id="54" name="Text Placeholder 7"/>
          <p:cNvSpPr>
            <a:spLocks noGrp="1"/>
          </p:cNvSpPr>
          <p:nvPr>
            <p:ph type="body" sz="quarter" idx="33"/>
          </p:nvPr>
        </p:nvSpPr>
        <p:spPr>
          <a:xfrm>
            <a:off x="515380" y="38232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chemeClr val="bg1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  <p:sp>
        <p:nvSpPr>
          <p:cNvPr id="55" name="Picture Placeholder 37"/>
          <p:cNvSpPr>
            <a:spLocks noGrp="1"/>
          </p:cNvSpPr>
          <p:nvPr>
            <p:ph type="pic" sz="quarter" idx="26"/>
          </p:nvPr>
        </p:nvSpPr>
        <p:spPr>
          <a:xfrm>
            <a:off x="3407701" y="2648200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Click icon to add picture</a:t>
            </a:r>
            <a:endParaRPr lang="en-GB" dirty="0"/>
          </a:p>
        </p:txBody>
      </p:sp>
      <p:sp>
        <p:nvSpPr>
          <p:cNvPr id="56" name="Text Placeholder 7"/>
          <p:cNvSpPr>
            <a:spLocks noGrp="1"/>
          </p:cNvSpPr>
          <p:nvPr>
            <p:ph type="body" sz="quarter" idx="34"/>
          </p:nvPr>
        </p:nvSpPr>
        <p:spPr>
          <a:xfrm>
            <a:off x="3407701" y="38232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chemeClr val="bg1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  <p:sp>
        <p:nvSpPr>
          <p:cNvPr id="57" name="Picture Placeholder 37"/>
          <p:cNvSpPr>
            <a:spLocks noGrp="1"/>
          </p:cNvSpPr>
          <p:nvPr>
            <p:ph type="pic" sz="quarter" idx="27"/>
          </p:nvPr>
        </p:nvSpPr>
        <p:spPr>
          <a:xfrm>
            <a:off x="6300022" y="2648200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Click icon to add picture</a:t>
            </a:r>
            <a:endParaRPr lang="en-GB" dirty="0"/>
          </a:p>
        </p:txBody>
      </p:sp>
      <p:sp>
        <p:nvSpPr>
          <p:cNvPr id="58" name="Text Placeholder 7"/>
          <p:cNvSpPr>
            <a:spLocks noGrp="1"/>
          </p:cNvSpPr>
          <p:nvPr>
            <p:ph type="body" sz="quarter" idx="32"/>
          </p:nvPr>
        </p:nvSpPr>
        <p:spPr>
          <a:xfrm>
            <a:off x="6300022" y="38232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chemeClr val="bg1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  <p:sp>
        <p:nvSpPr>
          <p:cNvPr id="59" name="Picture Placeholder 37"/>
          <p:cNvSpPr>
            <a:spLocks noGrp="1"/>
          </p:cNvSpPr>
          <p:nvPr>
            <p:ph type="pic" sz="quarter" idx="21"/>
          </p:nvPr>
        </p:nvSpPr>
        <p:spPr>
          <a:xfrm>
            <a:off x="9192344" y="2648200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Click icon to add picture</a:t>
            </a:r>
            <a:endParaRPr lang="en-GB" dirty="0"/>
          </a:p>
        </p:txBody>
      </p:sp>
      <p:sp>
        <p:nvSpPr>
          <p:cNvPr id="60" name="Text Placeholder 7"/>
          <p:cNvSpPr>
            <a:spLocks noGrp="1"/>
          </p:cNvSpPr>
          <p:nvPr>
            <p:ph type="body" sz="quarter" idx="35"/>
          </p:nvPr>
        </p:nvSpPr>
        <p:spPr>
          <a:xfrm>
            <a:off x="9192344" y="38232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chemeClr val="bg1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  <p:sp>
        <p:nvSpPr>
          <p:cNvPr id="61" name="Picture Placeholder 37"/>
          <p:cNvSpPr>
            <a:spLocks noGrp="1"/>
          </p:cNvSpPr>
          <p:nvPr>
            <p:ph type="pic" sz="quarter" idx="22"/>
          </p:nvPr>
        </p:nvSpPr>
        <p:spPr>
          <a:xfrm>
            <a:off x="515380" y="4362530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Click icon to add picture</a:t>
            </a:r>
            <a:endParaRPr lang="en-GB" dirty="0"/>
          </a:p>
        </p:txBody>
      </p:sp>
      <p:sp>
        <p:nvSpPr>
          <p:cNvPr id="62" name="Text Placeholder 7"/>
          <p:cNvSpPr>
            <a:spLocks noGrp="1"/>
          </p:cNvSpPr>
          <p:nvPr>
            <p:ph type="body" sz="quarter" idx="37"/>
          </p:nvPr>
        </p:nvSpPr>
        <p:spPr>
          <a:xfrm>
            <a:off x="515380" y="55476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chemeClr val="bg1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  <p:sp>
        <p:nvSpPr>
          <p:cNvPr id="63" name="Picture Placeholder 37"/>
          <p:cNvSpPr>
            <a:spLocks noGrp="1"/>
          </p:cNvSpPr>
          <p:nvPr>
            <p:ph type="pic" sz="quarter" idx="23"/>
          </p:nvPr>
        </p:nvSpPr>
        <p:spPr>
          <a:xfrm>
            <a:off x="3407701" y="4362530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Click icon to add picture</a:t>
            </a:r>
            <a:endParaRPr lang="en-GB" dirty="0"/>
          </a:p>
        </p:txBody>
      </p:sp>
      <p:sp>
        <p:nvSpPr>
          <p:cNvPr id="64" name="Text Placeholder 7"/>
          <p:cNvSpPr>
            <a:spLocks noGrp="1"/>
          </p:cNvSpPr>
          <p:nvPr>
            <p:ph type="body" sz="quarter" idx="38"/>
          </p:nvPr>
        </p:nvSpPr>
        <p:spPr>
          <a:xfrm>
            <a:off x="3407701" y="55476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chemeClr val="bg1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  <p:sp>
        <p:nvSpPr>
          <p:cNvPr id="65" name="Picture Placeholder 37"/>
          <p:cNvSpPr>
            <a:spLocks noGrp="1"/>
          </p:cNvSpPr>
          <p:nvPr>
            <p:ph type="pic" sz="quarter" idx="24"/>
          </p:nvPr>
        </p:nvSpPr>
        <p:spPr>
          <a:xfrm>
            <a:off x="6300022" y="4365938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Click icon to add picture</a:t>
            </a:r>
            <a:endParaRPr lang="en-GB" dirty="0"/>
          </a:p>
        </p:txBody>
      </p:sp>
      <p:sp>
        <p:nvSpPr>
          <p:cNvPr id="66" name="Text Placeholder 7"/>
          <p:cNvSpPr>
            <a:spLocks noGrp="1"/>
          </p:cNvSpPr>
          <p:nvPr>
            <p:ph type="body" sz="quarter" idx="36"/>
          </p:nvPr>
        </p:nvSpPr>
        <p:spPr>
          <a:xfrm>
            <a:off x="6300022" y="55476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chemeClr val="bg1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  <p:sp>
        <p:nvSpPr>
          <p:cNvPr id="67" name="Picture Placeholder 37"/>
          <p:cNvSpPr>
            <a:spLocks noGrp="1"/>
          </p:cNvSpPr>
          <p:nvPr>
            <p:ph type="pic" sz="quarter" idx="25"/>
          </p:nvPr>
        </p:nvSpPr>
        <p:spPr>
          <a:xfrm>
            <a:off x="9192344" y="4362530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Click icon to add picture</a:t>
            </a:r>
            <a:endParaRPr lang="en-GB" dirty="0"/>
          </a:p>
        </p:txBody>
      </p:sp>
      <p:sp>
        <p:nvSpPr>
          <p:cNvPr id="68" name="Text Placeholder 7"/>
          <p:cNvSpPr>
            <a:spLocks noGrp="1"/>
          </p:cNvSpPr>
          <p:nvPr>
            <p:ph type="body" sz="quarter" idx="39"/>
          </p:nvPr>
        </p:nvSpPr>
        <p:spPr>
          <a:xfrm>
            <a:off x="9192344" y="55476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chemeClr val="bg1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  <p:sp>
        <p:nvSpPr>
          <p:cNvPr id="31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515380" y="6223000"/>
            <a:ext cx="9936000" cy="12240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540000" algn="l"/>
              </a:tabLst>
              <a:defRPr lang="en-GB" sz="950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GB" dirty="0" smtClean="0"/>
              <a:t>Source, references or external links</a:t>
            </a:r>
            <a:endParaRPr lang="en-GB" dirty="0"/>
          </a:p>
        </p:txBody>
      </p:sp>
      <p:sp>
        <p:nvSpPr>
          <p:cNvPr id="2" name="Platshållare för sidfot 1"/>
          <p:cNvSpPr>
            <a:spLocks noGrp="1"/>
          </p:cNvSpPr>
          <p:nvPr>
            <p:ph type="ftr" sz="quarter" idx="40"/>
          </p:nvPr>
        </p:nvSpPr>
        <p:spPr/>
        <p:txBody>
          <a:bodyPr/>
          <a:lstStyle/>
          <a:p>
            <a:endParaRPr lang="en-GB" dirty="0" smtClean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41"/>
          </p:nvPr>
        </p:nvSpPr>
        <p:spPr/>
        <p:txBody>
          <a:bodyPr/>
          <a:lstStyle/>
          <a:p>
            <a:r>
              <a:rPr lang="en-GB" smtClean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80029761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572">
          <p15:clr>
            <a:srgbClr val="FBAE40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onten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515380" y="188395"/>
            <a:ext cx="11268000" cy="287854"/>
          </a:xfrm>
        </p:spPr>
        <p:txBody>
          <a:bodyPr anchor="b"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268288" indent="0">
              <a:buNone/>
              <a:defRPr sz="1600"/>
            </a:lvl2pPr>
            <a:lvl3pPr marL="538162" indent="0">
              <a:buNone/>
              <a:defRPr sz="1600"/>
            </a:lvl3pPr>
            <a:lvl4pPr marL="806450" indent="0">
              <a:buNone/>
              <a:defRPr sz="1600"/>
            </a:lvl4pPr>
            <a:lvl5pPr marL="1077912" indent="0">
              <a:buNone/>
              <a:defRPr sz="1600"/>
            </a:lvl5pPr>
          </a:lstStyle>
          <a:p>
            <a:pPr lvl="0"/>
            <a:r>
              <a:rPr lang="en-GB" dirty="0" smtClean="0"/>
              <a:t>Chapter subject</a:t>
            </a:r>
            <a:endParaRPr lang="en-GB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5380" y="1772816"/>
            <a:ext cx="3528000" cy="4284000"/>
          </a:xfrm>
        </p:spPr>
        <p:txBody>
          <a:bodyPr/>
          <a:lstStyle>
            <a:lvl1pPr>
              <a:defRPr sz="22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31380" y="1772816"/>
            <a:ext cx="7452000" cy="4284000"/>
          </a:xfrm>
        </p:spPr>
        <p:txBody>
          <a:bodyPr/>
          <a:lstStyle>
            <a:lvl1pPr>
              <a:defRPr sz="22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9" name="Text Placeholder 14"/>
          <p:cNvSpPr>
            <a:spLocks noGrp="1"/>
          </p:cNvSpPr>
          <p:nvPr>
            <p:ph type="body" sz="quarter" idx="17" hasCustomPrompt="1"/>
          </p:nvPr>
        </p:nvSpPr>
        <p:spPr>
          <a:xfrm>
            <a:off x="515380" y="6223000"/>
            <a:ext cx="9936000" cy="12240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540000" algn="l"/>
              </a:tabLst>
              <a:defRPr lang="en-GB" sz="950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GB" dirty="0" smtClean="0"/>
              <a:t>Source, references or external links</a:t>
            </a:r>
            <a:endParaRPr lang="en-GB" dirty="0"/>
          </a:p>
        </p:txBody>
      </p:sp>
      <p:sp>
        <p:nvSpPr>
          <p:cNvPr id="2" name="Platshållare för sidfot 1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GB" dirty="0" smtClean="0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r>
              <a:rPr lang="en-GB" smtClean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78124522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2570">
          <p15:clr>
            <a:srgbClr val="FBAE40"/>
          </p15:clr>
        </p15:guide>
        <p15:guide id="2" pos="2706">
          <p15:clr>
            <a:srgbClr val="FBAE40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515380" y="188395"/>
            <a:ext cx="11268000" cy="287854"/>
          </a:xfrm>
        </p:spPr>
        <p:txBody>
          <a:bodyPr anchor="b"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268288" indent="0">
              <a:buNone/>
              <a:defRPr sz="1600"/>
            </a:lvl2pPr>
            <a:lvl3pPr marL="538162" indent="0">
              <a:buNone/>
              <a:defRPr sz="1600"/>
            </a:lvl3pPr>
            <a:lvl4pPr marL="806450" indent="0">
              <a:buNone/>
              <a:defRPr sz="1600"/>
            </a:lvl4pPr>
            <a:lvl5pPr marL="1077912" indent="0">
              <a:buNone/>
              <a:defRPr sz="1600"/>
            </a:lvl5pPr>
          </a:lstStyle>
          <a:p>
            <a:pPr lvl="0"/>
            <a:r>
              <a:rPr lang="en-GB" dirty="0" smtClean="0"/>
              <a:t>Chapter subject</a:t>
            </a:r>
            <a:endParaRPr lang="en-GB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5380" y="1772816"/>
            <a:ext cx="6840000" cy="4284000"/>
          </a:xfrm>
        </p:spPr>
        <p:txBody>
          <a:bodyPr/>
          <a:lstStyle>
            <a:lvl1pPr>
              <a:defRPr sz="22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635111" y="1772816"/>
            <a:ext cx="4148268" cy="4284000"/>
          </a:xfrm>
        </p:spPr>
        <p:txBody>
          <a:bodyPr/>
          <a:lstStyle>
            <a:lvl1pPr>
              <a:defRPr sz="22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9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515380" y="6223000"/>
            <a:ext cx="9936000" cy="12240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540000" algn="l"/>
              </a:tabLst>
              <a:defRPr lang="en-GB" sz="950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GB" dirty="0" smtClean="0"/>
              <a:t>Source, references or external links</a:t>
            </a:r>
            <a:endParaRPr lang="en-GB" dirty="0"/>
          </a:p>
        </p:txBody>
      </p:sp>
      <p:sp>
        <p:nvSpPr>
          <p:cNvPr id="2" name="Platshållare för sidfot 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 smtClean="0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en-GB" smtClean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42239948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4656">
          <p15:clr>
            <a:srgbClr val="FBAE40"/>
          </p15:clr>
        </p15:guide>
        <p15:guide id="2" pos="4838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515380" y="188395"/>
            <a:ext cx="11268000" cy="287854"/>
          </a:xfrm>
        </p:spPr>
        <p:txBody>
          <a:bodyPr anchor="b">
            <a:noAutofit/>
          </a:bodyPr>
          <a:lstStyle>
            <a:lvl1pPr marL="0" indent="0">
              <a:buNone/>
              <a:defRPr sz="1400">
                <a:solidFill>
                  <a:srgbClr val="464646"/>
                </a:solidFill>
              </a:defRPr>
            </a:lvl1pPr>
            <a:lvl2pPr marL="268288" indent="0">
              <a:buNone/>
              <a:defRPr sz="1600"/>
            </a:lvl2pPr>
            <a:lvl3pPr marL="538162" indent="0">
              <a:buNone/>
              <a:defRPr sz="1600"/>
            </a:lvl3pPr>
            <a:lvl4pPr marL="806450" indent="0">
              <a:buNone/>
              <a:defRPr sz="1600"/>
            </a:lvl4pPr>
            <a:lvl5pPr marL="1077912" indent="0">
              <a:buNone/>
              <a:defRPr sz="1600"/>
            </a:lvl5pPr>
          </a:lstStyle>
          <a:p>
            <a:pPr lvl="0"/>
            <a:r>
              <a:rPr lang="en-GB" dirty="0" smtClean="0"/>
              <a:t>Chapter subject</a:t>
            </a:r>
            <a:endParaRPr lang="en-GB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5380" y="1772816"/>
            <a:ext cx="5472000" cy="2052000"/>
          </a:xfrm>
        </p:spPr>
        <p:txBody>
          <a:bodyPr anchor="ctr" anchorCtr="0"/>
          <a:lstStyle>
            <a:lvl1pPr algn="l">
              <a:defRPr sz="2200">
                <a:solidFill>
                  <a:srgbClr val="464646"/>
                </a:solidFill>
              </a:defRPr>
            </a:lvl1pPr>
            <a:lvl2pPr algn="l">
              <a:defRPr sz="2000">
                <a:solidFill>
                  <a:srgbClr val="464646"/>
                </a:solidFill>
              </a:defRPr>
            </a:lvl2pPr>
            <a:lvl3pPr algn="l">
              <a:defRPr sz="1800">
                <a:solidFill>
                  <a:srgbClr val="464646"/>
                </a:solidFill>
              </a:defRPr>
            </a:lvl3pPr>
            <a:lvl4pPr algn="l">
              <a:defRPr sz="1800">
                <a:solidFill>
                  <a:srgbClr val="464646"/>
                </a:solidFill>
              </a:defRPr>
            </a:lvl4pPr>
            <a:lvl5pPr algn="l">
              <a:defRPr sz="1800">
                <a:solidFill>
                  <a:srgbClr val="46464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5777" y="1772816"/>
            <a:ext cx="5472000" cy="2052000"/>
          </a:xfrm>
        </p:spPr>
        <p:txBody>
          <a:bodyPr anchor="ctr" anchorCtr="0"/>
          <a:lstStyle>
            <a:lvl1pPr algn="l">
              <a:defRPr sz="2200">
                <a:solidFill>
                  <a:srgbClr val="464646"/>
                </a:solidFill>
              </a:defRPr>
            </a:lvl1pPr>
            <a:lvl2pPr algn="l">
              <a:defRPr sz="2000">
                <a:solidFill>
                  <a:srgbClr val="464646"/>
                </a:solidFill>
              </a:defRPr>
            </a:lvl2pPr>
            <a:lvl3pPr algn="l">
              <a:defRPr sz="1800">
                <a:solidFill>
                  <a:srgbClr val="464646"/>
                </a:solidFill>
              </a:defRPr>
            </a:lvl3pPr>
            <a:lvl4pPr algn="l">
              <a:defRPr sz="1800">
                <a:solidFill>
                  <a:srgbClr val="464646"/>
                </a:solidFill>
              </a:defRPr>
            </a:lvl4pPr>
            <a:lvl5pPr algn="l">
              <a:defRPr sz="1800">
                <a:solidFill>
                  <a:srgbClr val="46464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sz="half" idx="15"/>
          </p:nvPr>
        </p:nvSpPr>
        <p:spPr>
          <a:xfrm>
            <a:off x="515380" y="3999268"/>
            <a:ext cx="5472000" cy="2052000"/>
          </a:xfrm>
        </p:spPr>
        <p:txBody>
          <a:bodyPr anchor="ctr" anchorCtr="0"/>
          <a:lstStyle>
            <a:lvl1pPr algn="l">
              <a:defRPr sz="2200">
                <a:solidFill>
                  <a:srgbClr val="464646"/>
                </a:solidFill>
              </a:defRPr>
            </a:lvl1pPr>
            <a:lvl2pPr algn="l">
              <a:defRPr sz="2000">
                <a:solidFill>
                  <a:srgbClr val="464646"/>
                </a:solidFill>
              </a:defRPr>
            </a:lvl2pPr>
            <a:lvl3pPr algn="l">
              <a:defRPr sz="1800">
                <a:solidFill>
                  <a:srgbClr val="464646"/>
                </a:solidFill>
              </a:defRPr>
            </a:lvl3pPr>
            <a:lvl4pPr algn="l">
              <a:defRPr sz="1800">
                <a:solidFill>
                  <a:srgbClr val="464646"/>
                </a:solidFill>
              </a:defRPr>
            </a:lvl4pPr>
            <a:lvl5pPr algn="l">
              <a:defRPr sz="1800">
                <a:solidFill>
                  <a:srgbClr val="46464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12" name="Content Placeholder 3"/>
          <p:cNvSpPr>
            <a:spLocks noGrp="1"/>
          </p:cNvSpPr>
          <p:nvPr>
            <p:ph sz="half" idx="16"/>
          </p:nvPr>
        </p:nvSpPr>
        <p:spPr>
          <a:xfrm>
            <a:off x="6315777" y="3999268"/>
            <a:ext cx="5472000" cy="2052000"/>
          </a:xfrm>
        </p:spPr>
        <p:txBody>
          <a:bodyPr anchor="ctr" anchorCtr="0"/>
          <a:lstStyle>
            <a:lvl1pPr algn="l">
              <a:defRPr sz="2200">
                <a:solidFill>
                  <a:srgbClr val="464646"/>
                </a:solidFill>
              </a:defRPr>
            </a:lvl1pPr>
            <a:lvl2pPr algn="l">
              <a:defRPr sz="2000">
                <a:solidFill>
                  <a:srgbClr val="464646"/>
                </a:solidFill>
              </a:defRPr>
            </a:lvl2pPr>
            <a:lvl3pPr algn="l">
              <a:defRPr sz="1800">
                <a:solidFill>
                  <a:srgbClr val="464646"/>
                </a:solidFill>
              </a:defRPr>
            </a:lvl3pPr>
            <a:lvl4pPr algn="l">
              <a:defRPr sz="1800">
                <a:solidFill>
                  <a:srgbClr val="464646"/>
                </a:solidFill>
              </a:defRPr>
            </a:lvl4pPr>
            <a:lvl5pPr algn="l">
              <a:defRPr sz="1800">
                <a:solidFill>
                  <a:srgbClr val="46464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17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515380" y="6223000"/>
            <a:ext cx="9936000" cy="12240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540000" algn="l"/>
              </a:tabLst>
              <a:defRPr lang="en-GB" sz="950" dirty="0">
                <a:solidFill>
                  <a:srgbClr val="464646"/>
                </a:solidFill>
              </a:defRPr>
            </a:lvl1pPr>
          </a:lstStyle>
          <a:p>
            <a:pPr marL="0" lvl="0"/>
            <a:r>
              <a:rPr lang="en-GB" dirty="0" smtClean="0"/>
              <a:t>Source, references or external links</a:t>
            </a:r>
            <a:endParaRPr lang="en-GB" dirty="0"/>
          </a:p>
        </p:txBody>
      </p:sp>
      <p:cxnSp>
        <p:nvCxnSpPr>
          <p:cNvPr id="13" name="Straight Connector 12"/>
          <p:cNvCxnSpPr/>
          <p:nvPr userDrawn="1"/>
        </p:nvCxnSpPr>
        <p:spPr bwMode="gray">
          <a:xfrm>
            <a:off x="6160470" y="1772816"/>
            <a:ext cx="0" cy="4286090"/>
          </a:xfrm>
          <a:prstGeom prst="line">
            <a:avLst/>
          </a:prstGeom>
          <a:ln w="12700">
            <a:solidFill>
              <a:schemeClr val="accent5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 userDrawn="1"/>
        </p:nvCxnSpPr>
        <p:spPr bwMode="gray">
          <a:xfrm flipH="1">
            <a:off x="515380" y="3906017"/>
            <a:ext cx="11268000" cy="1"/>
          </a:xfrm>
          <a:prstGeom prst="line">
            <a:avLst/>
          </a:prstGeom>
          <a:ln w="12700">
            <a:solidFill>
              <a:schemeClr val="accent5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ooter Placeholder 20"/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endParaRPr lang="en-GB" dirty="0" smtClean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r>
              <a:rPr lang="en-GB" dirty="0" smtClean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621673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515380" y="188395"/>
            <a:ext cx="11268000" cy="287854"/>
          </a:xfrm>
        </p:spPr>
        <p:txBody>
          <a:bodyPr anchor="b"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268288" indent="0">
              <a:buNone/>
              <a:defRPr sz="1600"/>
            </a:lvl2pPr>
            <a:lvl3pPr marL="538162" indent="0">
              <a:buNone/>
              <a:defRPr sz="1600"/>
            </a:lvl3pPr>
            <a:lvl4pPr marL="806450" indent="0">
              <a:buNone/>
              <a:defRPr sz="1600"/>
            </a:lvl4pPr>
            <a:lvl5pPr marL="1077912" indent="0">
              <a:buNone/>
              <a:defRPr sz="1600"/>
            </a:lvl5pPr>
          </a:lstStyle>
          <a:p>
            <a:pPr lvl="0"/>
            <a:r>
              <a:rPr lang="en-GB" dirty="0" smtClean="0"/>
              <a:t>Chapter subject</a:t>
            </a:r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Click to edit Master title style</a:t>
            </a:r>
            <a:endParaRPr lang="en-GB" dirty="0"/>
          </a:p>
        </p:txBody>
      </p:sp>
      <p:sp>
        <p:nvSpPr>
          <p:cNvPr id="7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515380" y="6223000"/>
            <a:ext cx="9936000" cy="12240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540000" algn="l"/>
              </a:tabLst>
              <a:defRPr lang="en-GB" sz="950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GB" dirty="0" smtClean="0"/>
              <a:t>Source, references or external links</a:t>
            </a:r>
            <a:endParaRPr lang="en-GB" dirty="0"/>
          </a:p>
        </p:txBody>
      </p:sp>
      <p:sp>
        <p:nvSpPr>
          <p:cNvPr id="2" name="Platshållare för sidfot 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 smtClean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en-GB" smtClean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847837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15380" y="188395"/>
            <a:ext cx="11268000" cy="287854"/>
          </a:xfrm>
        </p:spPr>
        <p:txBody>
          <a:bodyPr anchor="b"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268288" indent="0">
              <a:buNone/>
              <a:defRPr sz="1600"/>
            </a:lvl2pPr>
            <a:lvl3pPr marL="538162" indent="0">
              <a:buNone/>
              <a:defRPr sz="1600"/>
            </a:lvl3pPr>
            <a:lvl4pPr marL="806450" indent="0">
              <a:buNone/>
              <a:defRPr sz="1600"/>
            </a:lvl4pPr>
            <a:lvl5pPr marL="1077912" indent="0">
              <a:buNone/>
              <a:defRPr sz="1600"/>
            </a:lvl5pPr>
          </a:lstStyle>
          <a:p>
            <a:pPr lvl="0"/>
            <a:r>
              <a:rPr lang="en-GB" dirty="0" smtClean="0"/>
              <a:t>Chapter subject</a:t>
            </a:r>
            <a:endParaRPr lang="en-GB" dirty="0"/>
          </a:p>
        </p:txBody>
      </p:sp>
      <p:sp>
        <p:nvSpPr>
          <p:cNvPr id="6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515380" y="6223000"/>
            <a:ext cx="9936000" cy="12240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540000" algn="l"/>
              </a:tabLst>
              <a:defRPr lang="en-GB" sz="950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GB" dirty="0" smtClean="0"/>
              <a:t>Source, references or external links</a:t>
            </a:r>
            <a:endParaRPr lang="en-GB" dirty="0"/>
          </a:p>
        </p:txBody>
      </p:sp>
      <p:sp>
        <p:nvSpPr>
          <p:cNvPr id="2" name="Platshållare för sidfot 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 smtClean="0"/>
          </a:p>
        </p:txBody>
      </p:sp>
      <p:sp>
        <p:nvSpPr>
          <p:cNvPr id="3" name="Platshållare för bildnummer 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en-GB" smtClean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124454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r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13380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517120" y="2060228"/>
            <a:ext cx="11268000" cy="288652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 smtClean="0"/>
              <a:t>Chapter subject</a:t>
            </a: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517120" y="2429355"/>
            <a:ext cx="11268000" cy="999645"/>
          </a:xfrm>
        </p:spPr>
        <p:txBody>
          <a:bodyPr anchor="t">
            <a:normAutofit/>
          </a:bodyPr>
          <a:lstStyle>
            <a:lvl1pPr>
              <a:lnSpc>
                <a:spcPct val="90000"/>
              </a:lnSpc>
              <a:defRPr sz="7200" spc="-200" baseline="0">
                <a:solidFill>
                  <a:schemeClr val="tx1"/>
                </a:solidFill>
              </a:defRPr>
            </a:lvl1pPr>
          </a:lstStyle>
          <a:p>
            <a:r>
              <a:rPr lang="en-GB" dirty="0" smtClean="0"/>
              <a:t>Click to edit Master title style</a:t>
            </a:r>
            <a:endParaRPr lang="en-GB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517120" y="3786188"/>
            <a:ext cx="11268000" cy="2163762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268288" indent="0">
              <a:buNone/>
              <a:defRPr/>
            </a:lvl2pPr>
            <a:lvl3pPr marL="538162" indent="0">
              <a:buNone/>
              <a:defRPr/>
            </a:lvl3pPr>
            <a:lvl4pPr marL="806450" indent="0">
              <a:buNone/>
              <a:defRPr/>
            </a:lvl4pPr>
            <a:lvl5pPr marL="1077912" indent="0">
              <a:buNone/>
              <a:defRPr/>
            </a:lvl5pPr>
          </a:lstStyle>
          <a:p>
            <a:pPr lvl="0"/>
            <a:r>
              <a:rPr lang="en-GB" dirty="0" smtClean="0"/>
              <a:t>Click to edit Master text styles</a:t>
            </a:r>
            <a:endParaRPr lang="en-GB" dirty="0"/>
          </a:p>
        </p:txBody>
      </p:sp>
      <p:sp>
        <p:nvSpPr>
          <p:cNvPr id="9" name="Footer Placeholder 4"/>
          <p:cNvSpPr txBox="1">
            <a:spLocks/>
          </p:cNvSpPr>
          <p:nvPr userDrawn="1"/>
        </p:nvSpPr>
        <p:spPr bwMode="gray">
          <a:xfrm>
            <a:off x="512064" y="6405149"/>
            <a:ext cx="3884400" cy="264211"/>
          </a:xfrm>
          <a:prstGeom prst="rect">
            <a:avLst/>
          </a:prstGeom>
        </p:spPr>
        <p:txBody>
          <a:bodyPr vert="horz" lIns="0" tIns="0" rIns="0" bIns="0" rtlCol="0" anchor="t"/>
          <a:lstStyle>
            <a:defPPr>
              <a:defRPr lang="sv-SE"/>
            </a:defPPr>
            <a:lvl1pPr marL="0" algn="l" defTabSz="914400" rtl="0" eaLnBrk="1" latinLnBrk="0" hangingPunct="1">
              <a:defRPr sz="950" kern="1200">
                <a:solidFill>
                  <a:srgbClr val="404040"/>
                </a:solidFill>
                <a:latin typeface="+mn-lt"/>
                <a:ea typeface="+mn-ea"/>
                <a:cs typeface="Super Grotesk Offc Pro" panose="020B0504020101020102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smtClean="0">
                <a:solidFill>
                  <a:schemeClr val="tx1"/>
                </a:solidFill>
              </a:rPr>
              <a:t>© King.com Ltd 2017 – Commercially confidential</a:t>
            </a:r>
            <a:endParaRPr lang="en-GB" dirty="0" smtClean="0">
              <a:solidFill>
                <a:schemeClr val="tx1"/>
              </a:solidFill>
              <a:effectLst>
                <a:outerShdw blurRad="50800" dist="50800" dir="5400000" algn="tl">
                  <a:srgbClr val="000000">
                    <a:alpha val="10000"/>
                  </a:srgbClr>
                </a:outerShdw>
              </a:effectLst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3233650069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387">
          <p15:clr>
            <a:srgbClr val="FBAE40"/>
          </p15:clr>
        </p15:guide>
        <p15:guide id="2" orient="horz" pos="1525">
          <p15:clr>
            <a:srgbClr val="FBAE40"/>
          </p15:clr>
        </p15:guide>
        <p15:guide id="3" orient="horz" pos="1480">
          <p15:clr>
            <a:srgbClr val="FBAE40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15380" y="188395"/>
            <a:ext cx="11268000" cy="287854"/>
          </a:xfrm>
        </p:spPr>
        <p:txBody>
          <a:bodyPr anchor="b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268288" indent="0">
              <a:buNone/>
              <a:defRPr sz="1600"/>
            </a:lvl2pPr>
            <a:lvl3pPr marL="538162" indent="0">
              <a:buNone/>
              <a:defRPr sz="1600"/>
            </a:lvl3pPr>
            <a:lvl4pPr marL="806450" indent="0">
              <a:buNone/>
              <a:defRPr sz="1600"/>
            </a:lvl4pPr>
            <a:lvl5pPr marL="1077912" indent="0">
              <a:buNone/>
              <a:defRPr sz="1600"/>
            </a:lvl5pPr>
          </a:lstStyle>
          <a:p>
            <a:pPr lvl="0"/>
            <a:r>
              <a:rPr lang="en-GB" dirty="0" smtClean="0"/>
              <a:t>Chapter subject</a:t>
            </a:r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dirty="0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380" y="1772816"/>
            <a:ext cx="11268000" cy="4284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8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515380" y="6223000"/>
            <a:ext cx="9936000" cy="12240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540000" algn="l"/>
              </a:tabLst>
              <a:defRPr lang="en-GB" sz="950" dirty="0">
                <a:solidFill>
                  <a:schemeClr val="tx1"/>
                </a:solidFill>
              </a:defRPr>
            </a:lvl1pPr>
          </a:lstStyle>
          <a:p>
            <a:pPr marL="0" lvl="0"/>
            <a:r>
              <a:rPr lang="en-GB" dirty="0" smtClean="0"/>
              <a:t>Source, references or external links</a:t>
            </a:r>
            <a:endParaRPr lang="en-GB" dirty="0"/>
          </a:p>
        </p:txBody>
      </p:sp>
      <p:sp>
        <p:nvSpPr>
          <p:cNvPr id="2" name="Platshållare för sidfot 1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GB" dirty="0" smtClean="0"/>
          </a:p>
        </p:txBody>
      </p:sp>
      <p:sp>
        <p:nvSpPr>
          <p:cNvPr id="5" name="Platshållare för bildnumm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smtClean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793027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15380" y="188395"/>
            <a:ext cx="11268000" cy="287854"/>
          </a:xfrm>
        </p:spPr>
        <p:txBody>
          <a:bodyPr anchor="b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268288" indent="0">
              <a:buNone/>
              <a:defRPr sz="1600"/>
            </a:lvl2pPr>
            <a:lvl3pPr marL="538162" indent="0">
              <a:buNone/>
              <a:defRPr sz="1600"/>
            </a:lvl3pPr>
            <a:lvl4pPr marL="806450" indent="0">
              <a:buNone/>
              <a:defRPr sz="1600"/>
            </a:lvl4pPr>
            <a:lvl5pPr marL="1077912" indent="0">
              <a:buNone/>
              <a:defRPr sz="1600"/>
            </a:lvl5pPr>
          </a:lstStyle>
          <a:p>
            <a:pPr lvl="0"/>
            <a:r>
              <a:rPr lang="en-GB" dirty="0" smtClean="0"/>
              <a:t>Chapter subject</a:t>
            </a:r>
            <a:endParaRPr lang="en-GB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dirty="0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5380" y="1772816"/>
            <a:ext cx="5436000" cy="4284000"/>
          </a:xfrm>
        </p:spPr>
        <p:txBody>
          <a:bodyPr/>
          <a:lstStyle>
            <a:lvl1pPr>
              <a:defRPr sz="22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800">
                <a:solidFill>
                  <a:schemeClr val="tx1"/>
                </a:solidFill>
              </a:defRPr>
            </a:lvl4pPr>
            <a:lvl5pPr>
              <a:defRPr sz="180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47380" y="1772816"/>
            <a:ext cx="5436000" cy="4284000"/>
          </a:xfrm>
        </p:spPr>
        <p:txBody>
          <a:bodyPr/>
          <a:lstStyle>
            <a:lvl1pPr>
              <a:defRPr sz="22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800">
                <a:solidFill>
                  <a:schemeClr val="tx1"/>
                </a:solidFill>
              </a:defRPr>
            </a:lvl4pPr>
            <a:lvl5pPr>
              <a:defRPr sz="180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9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515380" y="6223000"/>
            <a:ext cx="9936000" cy="12240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540000" algn="l"/>
              </a:tabLst>
              <a:defRPr lang="en-GB" sz="950" dirty="0">
                <a:solidFill>
                  <a:schemeClr val="tx1"/>
                </a:solidFill>
              </a:defRPr>
            </a:lvl1pPr>
          </a:lstStyle>
          <a:p>
            <a:pPr marL="0" lvl="0"/>
            <a:r>
              <a:rPr lang="en-GB" dirty="0" smtClean="0"/>
              <a:t>Source, references or external links</a:t>
            </a:r>
            <a:endParaRPr lang="en-GB" dirty="0"/>
          </a:p>
        </p:txBody>
      </p:sp>
      <p:sp>
        <p:nvSpPr>
          <p:cNvPr id="2" name="Platshållare för sidfot 1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GB" dirty="0" smtClean="0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smtClean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704591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15380" y="188395"/>
            <a:ext cx="11268000" cy="287854"/>
          </a:xfrm>
        </p:spPr>
        <p:txBody>
          <a:bodyPr anchor="b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268288" indent="0">
              <a:buNone/>
              <a:defRPr sz="1600"/>
            </a:lvl2pPr>
            <a:lvl3pPr marL="538162" indent="0">
              <a:buNone/>
              <a:defRPr sz="1600"/>
            </a:lvl3pPr>
            <a:lvl4pPr marL="806450" indent="0">
              <a:buNone/>
              <a:defRPr sz="1600"/>
            </a:lvl4pPr>
            <a:lvl5pPr marL="1077912" indent="0">
              <a:buNone/>
              <a:defRPr sz="1600"/>
            </a:lvl5pPr>
          </a:lstStyle>
          <a:p>
            <a:pPr lvl="0"/>
            <a:r>
              <a:rPr lang="en-GB" dirty="0" smtClean="0"/>
              <a:t>Chapter subject</a:t>
            </a:r>
            <a:endParaRPr lang="en-GB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dirty="0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5380" y="1772816"/>
            <a:ext cx="3564000" cy="4284000"/>
          </a:xfrm>
        </p:spPr>
        <p:txBody>
          <a:bodyPr/>
          <a:lstStyle>
            <a:lvl1pPr>
              <a:defRPr sz="22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800">
                <a:solidFill>
                  <a:schemeClr val="tx1"/>
                </a:solidFill>
              </a:defRPr>
            </a:lvl4pPr>
            <a:lvl5pPr>
              <a:defRPr sz="180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67380" y="1772816"/>
            <a:ext cx="3564000" cy="4284000"/>
          </a:xfrm>
        </p:spPr>
        <p:txBody>
          <a:bodyPr/>
          <a:lstStyle>
            <a:lvl1pPr>
              <a:defRPr sz="22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800">
                <a:solidFill>
                  <a:schemeClr val="tx1"/>
                </a:solidFill>
              </a:defRPr>
            </a:lvl4pPr>
            <a:lvl5pPr>
              <a:defRPr sz="180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10" name="Content Placeholder 3"/>
          <p:cNvSpPr>
            <a:spLocks noGrp="1"/>
          </p:cNvSpPr>
          <p:nvPr>
            <p:ph sz="half" idx="18"/>
          </p:nvPr>
        </p:nvSpPr>
        <p:spPr>
          <a:xfrm>
            <a:off x="8219380" y="1772816"/>
            <a:ext cx="3564000" cy="4284000"/>
          </a:xfrm>
        </p:spPr>
        <p:txBody>
          <a:bodyPr/>
          <a:lstStyle>
            <a:lvl1pPr>
              <a:defRPr sz="22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800">
                <a:solidFill>
                  <a:schemeClr val="tx1"/>
                </a:solidFill>
              </a:defRPr>
            </a:lvl4pPr>
            <a:lvl5pPr>
              <a:defRPr sz="180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13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515380" y="6223000"/>
            <a:ext cx="9936000" cy="12240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540000" algn="l"/>
              </a:tabLst>
              <a:defRPr lang="en-GB" sz="950" dirty="0">
                <a:solidFill>
                  <a:schemeClr val="tx1"/>
                </a:solidFill>
              </a:defRPr>
            </a:lvl1pPr>
          </a:lstStyle>
          <a:p>
            <a:pPr marL="0" lvl="0"/>
            <a:r>
              <a:rPr lang="en-GB" dirty="0" smtClean="0"/>
              <a:t>Source, references or external links</a:t>
            </a:r>
            <a:endParaRPr lang="en-GB" dirty="0"/>
          </a:p>
        </p:txBody>
      </p:sp>
      <p:sp>
        <p:nvSpPr>
          <p:cNvPr id="2" name="Platshållare för sidfot 1"/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GB" dirty="0" smtClean="0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smtClean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971513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515380" y="188395"/>
            <a:ext cx="11268000" cy="287854"/>
          </a:xfrm>
        </p:spPr>
        <p:txBody>
          <a:bodyPr anchor="b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268288" indent="0">
              <a:buNone/>
              <a:defRPr sz="1600"/>
            </a:lvl2pPr>
            <a:lvl3pPr marL="538162" indent="0">
              <a:buNone/>
              <a:defRPr sz="1600"/>
            </a:lvl3pPr>
            <a:lvl4pPr marL="806450" indent="0">
              <a:buNone/>
              <a:defRPr sz="1600"/>
            </a:lvl4pPr>
            <a:lvl5pPr marL="1077912" indent="0">
              <a:buNone/>
              <a:defRPr sz="1600"/>
            </a:lvl5pPr>
          </a:lstStyle>
          <a:p>
            <a:pPr lvl="0"/>
            <a:r>
              <a:rPr lang="en-GB" dirty="0" smtClean="0"/>
              <a:t>Chapter subject</a:t>
            </a:r>
            <a:endParaRPr lang="en-GB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dirty="0" smtClean="0"/>
              <a:t>Click to edit Master title style</a:t>
            </a:r>
            <a:endParaRPr lang="en-GB" dirty="0"/>
          </a:p>
        </p:txBody>
      </p:sp>
      <p:sp>
        <p:nvSpPr>
          <p:cNvPr id="16" name="Content Placeholder 2"/>
          <p:cNvSpPr>
            <a:spLocks noGrp="1"/>
          </p:cNvSpPr>
          <p:nvPr>
            <p:ph sz="half" idx="1"/>
          </p:nvPr>
        </p:nvSpPr>
        <p:spPr>
          <a:xfrm>
            <a:off x="515380" y="1772816"/>
            <a:ext cx="5472000" cy="2052000"/>
          </a:xfrm>
        </p:spPr>
        <p:txBody>
          <a:bodyPr anchor="ctr" anchorCtr="0"/>
          <a:lstStyle>
            <a:lvl1pPr algn="l">
              <a:defRPr sz="2200">
                <a:solidFill>
                  <a:schemeClr val="tx1"/>
                </a:solidFill>
              </a:defRPr>
            </a:lvl1pPr>
            <a:lvl2pPr algn="l">
              <a:defRPr sz="2000">
                <a:solidFill>
                  <a:schemeClr val="tx1"/>
                </a:solidFill>
              </a:defRPr>
            </a:lvl2pPr>
            <a:lvl3pPr algn="l">
              <a:defRPr sz="1800">
                <a:solidFill>
                  <a:schemeClr val="tx1"/>
                </a:solidFill>
              </a:defRPr>
            </a:lvl3pPr>
            <a:lvl4pPr algn="l">
              <a:defRPr sz="1800">
                <a:solidFill>
                  <a:schemeClr val="tx1"/>
                </a:solidFill>
              </a:defRPr>
            </a:lvl4pPr>
            <a:lvl5pPr algn="l">
              <a:defRPr sz="180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17" name="Content Placeholder 3"/>
          <p:cNvSpPr>
            <a:spLocks noGrp="1"/>
          </p:cNvSpPr>
          <p:nvPr>
            <p:ph sz="half" idx="2"/>
          </p:nvPr>
        </p:nvSpPr>
        <p:spPr>
          <a:xfrm>
            <a:off x="6315777" y="1772816"/>
            <a:ext cx="5472000" cy="2052000"/>
          </a:xfrm>
        </p:spPr>
        <p:txBody>
          <a:bodyPr anchor="ctr" anchorCtr="0"/>
          <a:lstStyle>
            <a:lvl1pPr algn="l">
              <a:defRPr sz="2200">
                <a:solidFill>
                  <a:schemeClr val="tx1"/>
                </a:solidFill>
              </a:defRPr>
            </a:lvl1pPr>
            <a:lvl2pPr algn="l">
              <a:defRPr sz="2000">
                <a:solidFill>
                  <a:schemeClr val="tx1"/>
                </a:solidFill>
              </a:defRPr>
            </a:lvl2pPr>
            <a:lvl3pPr algn="l">
              <a:defRPr sz="1800">
                <a:solidFill>
                  <a:schemeClr val="tx1"/>
                </a:solidFill>
              </a:defRPr>
            </a:lvl3pPr>
            <a:lvl4pPr algn="l">
              <a:defRPr sz="1800">
                <a:solidFill>
                  <a:schemeClr val="tx1"/>
                </a:solidFill>
              </a:defRPr>
            </a:lvl4pPr>
            <a:lvl5pPr algn="l">
              <a:defRPr sz="180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19" name="Content Placeholder 2"/>
          <p:cNvSpPr>
            <a:spLocks noGrp="1"/>
          </p:cNvSpPr>
          <p:nvPr>
            <p:ph sz="half" idx="15"/>
          </p:nvPr>
        </p:nvSpPr>
        <p:spPr>
          <a:xfrm>
            <a:off x="515380" y="3999268"/>
            <a:ext cx="5472000" cy="2052000"/>
          </a:xfrm>
        </p:spPr>
        <p:txBody>
          <a:bodyPr anchor="ctr" anchorCtr="0"/>
          <a:lstStyle>
            <a:lvl1pPr algn="l">
              <a:defRPr sz="2200">
                <a:solidFill>
                  <a:schemeClr val="tx1"/>
                </a:solidFill>
              </a:defRPr>
            </a:lvl1pPr>
            <a:lvl2pPr algn="l">
              <a:defRPr sz="2000">
                <a:solidFill>
                  <a:schemeClr val="tx1"/>
                </a:solidFill>
              </a:defRPr>
            </a:lvl2pPr>
            <a:lvl3pPr algn="l">
              <a:defRPr sz="1800">
                <a:solidFill>
                  <a:schemeClr val="tx1"/>
                </a:solidFill>
              </a:defRPr>
            </a:lvl3pPr>
            <a:lvl4pPr algn="l">
              <a:defRPr sz="1800">
                <a:solidFill>
                  <a:schemeClr val="tx1"/>
                </a:solidFill>
              </a:defRPr>
            </a:lvl4pPr>
            <a:lvl5pPr algn="l">
              <a:defRPr sz="180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20" name="Content Placeholder 3"/>
          <p:cNvSpPr>
            <a:spLocks noGrp="1"/>
          </p:cNvSpPr>
          <p:nvPr>
            <p:ph sz="half" idx="16"/>
          </p:nvPr>
        </p:nvSpPr>
        <p:spPr>
          <a:xfrm>
            <a:off x="6315777" y="3999268"/>
            <a:ext cx="5472000" cy="2052000"/>
          </a:xfrm>
        </p:spPr>
        <p:txBody>
          <a:bodyPr anchor="ctr" anchorCtr="0"/>
          <a:lstStyle>
            <a:lvl1pPr algn="l">
              <a:defRPr sz="2200">
                <a:solidFill>
                  <a:schemeClr val="tx1"/>
                </a:solidFill>
              </a:defRPr>
            </a:lvl1pPr>
            <a:lvl2pPr algn="l">
              <a:defRPr sz="2000">
                <a:solidFill>
                  <a:schemeClr val="tx1"/>
                </a:solidFill>
              </a:defRPr>
            </a:lvl2pPr>
            <a:lvl3pPr algn="l">
              <a:defRPr sz="1800">
                <a:solidFill>
                  <a:schemeClr val="tx1"/>
                </a:solidFill>
              </a:defRPr>
            </a:lvl3pPr>
            <a:lvl4pPr algn="l">
              <a:defRPr sz="1800">
                <a:solidFill>
                  <a:schemeClr val="tx1"/>
                </a:solidFill>
              </a:defRPr>
            </a:lvl4pPr>
            <a:lvl5pPr algn="l">
              <a:defRPr sz="180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14" name="Text Placeholder 14"/>
          <p:cNvSpPr>
            <a:spLocks noGrp="1"/>
          </p:cNvSpPr>
          <p:nvPr>
            <p:ph type="body" sz="quarter" idx="20" hasCustomPrompt="1"/>
          </p:nvPr>
        </p:nvSpPr>
        <p:spPr>
          <a:xfrm>
            <a:off x="515380" y="6223000"/>
            <a:ext cx="9936000" cy="12240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540000" algn="l"/>
              </a:tabLst>
              <a:defRPr lang="en-GB" sz="950" dirty="0">
                <a:solidFill>
                  <a:schemeClr val="tx1"/>
                </a:solidFill>
              </a:defRPr>
            </a:lvl1pPr>
          </a:lstStyle>
          <a:p>
            <a:pPr marL="0" lvl="0"/>
            <a:r>
              <a:rPr lang="en-GB" dirty="0" smtClean="0"/>
              <a:t>Source, references or external links</a:t>
            </a:r>
            <a:endParaRPr lang="en-GB" dirty="0"/>
          </a:p>
        </p:txBody>
      </p:sp>
      <p:cxnSp>
        <p:nvCxnSpPr>
          <p:cNvPr id="13" name="Straight Connector 12"/>
          <p:cNvCxnSpPr/>
          <p:nvPr userDrawn="1"/>
        </p:nvCxnSpPr>
        <p:spPr bwMode="gray">
          <a:xfrm>
            <a:off x="6160470" y="1772816"/>
            <a:ext cx="0" cy="428609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 userDrawn="1"/>
        </p:nvCxnSpPr>
        <p:spPr bwMode="gray">
          <a:xfrm flipH="1">
            <a:off x="515380" y="3906017"/>
            <a:ext cx="11268000" cy="1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Platshållare för sidfot 1"/>
          <p:cNvSpPr>
            <a:spLocks noGrp="1"/>
          </p:cNvSpPr>
          <p:nvPr>
            <p:ph type="ftr" sz="quarter" idx="2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GB" dirty="0" smtClean="0"/>
          </a:p>
        </p:txBody>
      </p:sp>
      <p:sp>
        <p:nvSpPr>
          <p:cNvPr id="3" name="Platshållare för bildnummer 2"/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smtClean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033653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 Contents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515380" y="188395"/>
            <a:ext cx="11268000" cy="287854"/>
          </a:xfrm>
        </p:spPr>
        <p:txBody>
          <a:bodyPr anchor="b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268288" indent="0">
              <a:buNone/>
              <a:defRPr sz="1600"/>
            </a:lvl2pPr>
            <a:lvl3pPr marL="538162" indent="0">
              <a:buNone/>
              <a:defRPr sz="1600"/>
            </a:lvl3pPr>
            <a:lvl4pPr marL="806450" indent="0">
              <a:buNone/>
              <a:defRPr sz="1600"/>
            </a:lvl4pPr>
            <a:lvl5pPr marL="1077912" indent="0">
              <a:buNone/>
              <a:defRPr sz="1600"/>
            </a:lvl5pPr>
          </a:lstStyle>
          <a:p>
            <a:pPr lvl="0"/>
            <a:r>
              <a:rPr lang="en-GB" dirty="0" smtClean="0"/>
              <a:t>Chapter subject</a:t>
            </a:r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15380" y="476248"/>
            <a:ext cx="11268000" cy="396000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GB" dirty="0" smtClean="0"/>
              <a:t>Click to edit Master title style</a:t>
            </a:r>
            <a:endParaRPr lang="en-GB" dirty="0"/>
          </a:p>
        </p:txBody>
      </p:sp>
      <p:sp>
        <p:nvSpPr>
          <p:cNvPr id="35" name="Picture Placeholder 37"/>
          <p:cNvSpPr>
            <a:spLocks noGrp="1"/>
          </p:cNvSpPr>
          <p:nvPr>
            <p:ph type="pic" sz="quarter" idx="16"/>
          </p:nvPr>
        </p:nvSpPr>
        <p:spPr>
          <a:xfrm>
            <a:off x="515380" y="916759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GB" dirty="0" smtClean="0"/>
              <a:t>Click icon to add picture</a:t>
            </a:r>
            <a:endParaRPr lang="en-GB" dirty="0"/>
          </a:p>
        </p:txBody>
      </p:sp>
      <p:sp>
        <p:nvSpPr>
          <p:cNvPr id="36" name="Text Placeholder 7"/>
          <p:cNvSpPr>
            <a:spLocks noGrp="1"/>
          </p:cNvSpPr>
          <p:nvPr>
            <p:ph type="body" sz="quarter" idx="29"/>
          </p:nvPr>
        </p:nvSpPr>
        <p:spPr>
          <a:xfrm>
            <a:off x="515380" y="21096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chemeClr val="tx1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  <p:sp>
        <p:nvSpPr>
          <p:cNvPr id="37" name="Picture Placeholder 37"/>
          <p:cNvSpPr>
            <a:spLocks noGrp="1"/>
          </p:cNvSpPr>
          <p:nvPr>
            <p:ph type="pic" sz="quarter" idx="17"/>
          </p:nvPr>
        </p:nvSpPr>
        <p:spPr>
          <a:xfrm>
            <a:off x="3407701" y="916759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GB" dirty="0" smtClean="0"/>
              <a:t>Click icon to add picture</a:t>
            </a:r>
            <a:endParaRPr lang="en-GB" dirty="0"/>
          </a:p>
        </p:txBody>
      </p:sp>
      <p:sp>
        <p:nvSpPr>
          <p:cNvPr id="48" name="Text Placeholder 7"/>
          <p:cNvSpPr>
            <a:spLocks noGrp="1"/>
          </p:cNvSpPr>
          <p:nvPr>
            <p:ph type="body" sz="quarter" idx="30"/>
          </p:nvPr>
        </p:nvSpPr>
        <p:spPr>
          <a:xfrm>
            <a:off x="3407701" y="21096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chemeClr val="tx1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  <p:sp>
        <p:nvSpPr>
          <p:cNvPr id="49" name="Picture Placeholder 37"/>
          <p:cNvSpPr>
            <a:spLocks noGrp="1"/>
          </p:cNvSpPr>
          <p:nvPr>
            <p:ph type="pic" sz="quarter" idx="18"/>
          </p:nvPr>
        </p:nvSpPr>
        <p:spPr>
          <a:xfrm>
            <a:off x="6300022" y="916759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GB" dirty="0" smtClean="0"/>
              <a:t>Click icon to add picture</a:t>
            </a:r>
            <a:endParaRPr lang="en-GB" dirty="0"/>
          </a:p>
        </p:txBody>
      </p:sp>
      <p:sp>
        <p:nvSpPr>
          <p:cNvPr id="50" name="Text Placeholder 7"/>
          <p:cNvSpPr>
            <a:spLocks noGrp="1"/>
          </p:cNvSpPr>
          <p:nvPr>
            <p:ph type="body" sz="quarter" idx="28"/>
          </p:nvPr>
        </p:nvSpPr>
        <p:spPr>
          <a:xfrm>
            <a:off x="6300022" y="21096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chemeClr val="tx1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  <p:sp>
        <p:nvSpPr>
          <p:cNvPr id="51" name="Picture Placeholder 37"/>
          <p:cNvSpPr>
            <a:spLocks noGrp="1"/>
          </p:cNvSpPr>
          <p:nvPr>
            <p:ph type="pic" sz="quarter" idx="19"/>
          </p:nvPr>
        </p:nvSpPr>
        <p:spPr>
          <a:xfrm>
            <a:off x="9192344" y="916759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GB" dirty="0" smtClean="0"/>
              <a:t>Click icon to add picture</a:t>
            </a:r>
            <a:endParaRPr lang="en-GB" dirty="0"/>
          </a:p>
        </p:txBody>
      </p:sp>
      <p:sp>
        <p:nvSpPr>
          <p:cNvPr id="52" name="Text Placeholder 7"/>
          <p:cNvSpPr>
            <a:spLocks noGrp="1"/>
          </p:cNvSpPr>
          <p:nvPr>
            <p:ph type="body" sz="quarter" idx="31"/>
          </p:nvPr>
        </p:nvSpPr>
        <p:spPr>
          <a:xfrm>
            <a:off x="9192344" y="21096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chemeClr val="tx1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  <p:sp>
        <p:nvSpPr>
          <p:cNvPr id="53" name="Picture Placeholder 37"/>
          <p:cNvSpPr>
            <a:spLocks noGrp="1"/>
          </p:cNvSpPr>
          <p:nvPr>
            <p:ph type="pic" sz="quarter" idx="20"/>
          </p:nvPr>
        </p:nvSpPr>
        <p:spPr>
          <a:xfrm>
            <a:off x="515380" y="2648200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GB" dirty="0" smtClean="0"/>
              <a:t>Click icon to add picture</a:t>
            </a:r>
            <a:endParaRPr lang="en-GB" dirty="0"/>
          </a:p>
        </p:txBody>
      </p:sp>
      <p:sp>
        <p:nvSpPr>
          <p:cNvPr id="54" name="Text Placeholder 7"/>
          <p:cNvSpPr>
            <a:spLocks noGrp="1"/>
          </p:cNvSpPr>
          <p:nvPr>
            <p:ph type="body" sz="quarter" idx="33"/>
          </p:nvPr>
        </p:nvSpPr>
        <p:spPr>
          <a:xfrm>
            <a:off x="515380" y="38232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chemeClr val="tx1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  <p:sp>
        <p:nvSpPr>
          <p:cNvPr id="55" name="Picture Placeholder 37"/>
          <p:cNvSpPr>
            <a:spLocks noGrp="1"/>
          </p:cNvSpPr>
          <p:nvPr>
            <p:ph type="pic" sz="quarter" idx="26"/>
          </p:nvPr>
        </p:nvSpPr>
        <p:spPr>
          <a:xfrm>
            <a:off x="3407701" y="2648200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GB" dirty="0" smtClean="0"/>
              <a:t>Click icon to add picture</a:t>
            </a:r>
            <a:endParaRPr lang="en-GB" dirty="0"/>
          </a:p>
        </p:txBody>
      </p:sp>
      <p:sp>
        <p:nvSpPr>
          <p:cNvPr id="56" name="Text Placeholder 7"/>
          <p:cNvSpPr>
            <a:spLocks noGrp="1"/>
          </p:cNvSpPr>
          <p:nvPr>
            <p:ph type="body" sz="quarter" idx="34"/>
          </p:nvPr>
        </p:nvSpPr>
        <p:spPr>
          <a:xfrm>
            <a:off x="3407701" y="38232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chemeClr val="tx1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  <p:sp>
        <p:nvSpPr>
          <p:cNvPr id="57" name="Picture Placeholder 37"/>
          <p:cNvSpPr>
            <a:spLocks noGrp="1"/>
          </p:cNvSpPr>
          <p:nvPr>
            <p:ph type="pic" sz="quarter" idx="27"/>
          </p:nvPr>
        </p:nvSpPr>
        <p:spPr>
          <a:xfrm>
            <a:off x="6300022" y="2648200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GB" dirty="0" smtClean="0"/>
              <a:t>Click icon to add picture</a:t>
            </a:r>
            <a:endParaRPr lang="en-GB" dirty="0"/>
          </a:p>
        </p:txBody>
      </p:sp>
      <p:sp>
        <p:nvSpPr>
          <p:cNvPr id="58" name="Text Placeholder 7"/>
          <p:cNvSpPr>
            <a:spLocks noGrp="1"/>
          </p:cNvSpPr>
          <p:nvPr>
            <p:ph type="body" sz="quarter" idx="32"/>
          </p:nvPr>
        </p:nvSpPr>
        <p:spPr>
          <a:xfrm>
            <a:off x="6300022" y="38232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chemeClr val="tx1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  <p:sp>
        <p:nvSpPr>
          <p:cNvPr id="59" name="Picture Placeholder 37"/>
          <p:cNvSpPr>
            <a:spLocks noGrp="1"/>
          </p:cNvSpPr>
          <p:nvPr>
            <p:ph type="pic" sz="quarter" idx="21"/>
          </p:nvPr>
        </p:nvSpPr>
        <p:spPr>
          <a:xfrm>
            <a:off x="9192344" y="2648200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GB" dirty="0" smtClean="0"/>
              <a:t>Click icon to add picture</a:t>
            </a:r>
            <a:endParaRPr lang="en-GB" dirty="0"/>
          </a:p>
        </p:txBody>
      </p:sp>
      <p:sp>
        <p:nvSpPr>
          <p:cNvPr id="60" name="Text Placeholder 7"/>
          <p:cNvSpPr>
            <a:spLocks noGrp="1"/>
          </p:cNvSpPr>
          <p:nvPr>
            <p:ph type="body" sz="quarter" idx="35"/>
          </p:nvPr>
        </p:nvSpPr>
        <p:spPr>
          <a:xfrm>
            <a:off x="9192344" y="38232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chemeClr val="tx1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  <p:sp>
        <p:nvSpPr>
          <p:cNvPr id="61" name="Picture Placeholder 37"/>
          <p:cNvSpPr>
            <a:spLocks noGrp="1"/>
          </p:cNvSpPr>
          <p:nvPr>
            <p:ph type="pic" sz="quarter" idx="22"/>
          </p:nvPr>
        </p:nvSpPr>
        <p:spPr>
          <a:xfrm>
            <a:off x="515380" y="4362530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GB" dirty="0" smtClean="0"/>
              <a:t>Click icon to add picture</a:t>
            </a:r>
            <a:endParaRPr lang="en-GB" dirty="0"/>
          </a:p>
        </p:txBody>
      </p:sp>
      <p:sp>
        <p:nvSpPr>
          <p:cNvPr id="62" name="Text Placeholder 7"/>
          <p:cNvSpPr>
            <a:spLocks noGrp="1"/>
          </p:cNvSpPr>
          <p:nvPr>
            <p:ph type="body" sz="quarter" idx="37"/>
          </p:nvPr>
        </p:nvSpPr>
        <p:spPr>
          <a:xfrm>
            <a:off x="515380" y="55476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chemeClr val="tx1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  <p:sp>
        <p:nvSpPr>
          <p:cNvPr id="63" name="Picture Placeholder 37"/>
          <p:cNvSpPr>
            <a:spLocks noGrp="1"/>
          </p:cNvSpPr>
          <p:nvPr>
            <p:ph type="pic" sz="quarter" idx="23"/>
          </p:nvPr>
        </p:nvSpPr>
        <p:spPr>
          <a:xfrm>
            <a:off x="3407701" y="4362530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GB" dirty="0" smtClean="0"/>
              <a:t>Click icon to add picture</a:t>
            </a:r>
            <a:endParaRPr lang="en-GB" dirty="0"/>
          </a:p>
        </p:txBody>
      </p:sp>
      <p:sp>
        <p:nvSpPr>
          <p:cNvPr id="64" name="Text Placeholder 7"/>
          <p:cNvSpPr>
            <a:spLocks noGrp="1"/>
          </p:cNvSpPr>
          <p:nvPr>
            <p:ph type="body" sz="quarter" idx="38"/>
          </p:nvPr>
        </p:nvSpPr>
        <p:spPr>
          <a:xfrm>
            <a:off x="3407701" y="55476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chemeClr val="tx1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  <p:sp>
        <p:nvSpPr>
          <p:cNvPr id="65" name="Picture Placeholder 37"/>
          <p:cNvSpPr>
            <a:spLocks noGrp="1"/>
          </p:cNvSpPr>
          <p:nvPr>
            <p:ph type="pic" sz="quarter" idx="24"/>
          </p:nvPr>
        </p:nvSpPr>
        <p:spPr>
          <a:xfrm>
            <a:off x="6300022" y="4365938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GB" dirty="0" smtClean="0"/>
              <a:t>Click icon to add picture</a:t>
            </a:r>
            <a:endParaRPr lang="en-GB" dirty="0"/>
          </a:p>
        </p:txBody>
      </p:sp>
      <p:sp>
        <p:nvSpPr>
          <p:cNvPr id="66" name="Text Placeholder 7"/>
          <p:cNvSpPr>
            <a:spLocks noGrp="1"/>
          </p:cNvSpPr>
          <p:nvPr>
            <p:ph type="body" sz="quarter" idx="36"/>
          </p:nvPr>
        </p:nvSpPr>
        <p:spPr>
          <a:xfrm>
            <a:off x="6300022" y="55476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chemeClr val="tx1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  <p:sp>
        <p:nvSpPr>
          <p:cNvPr id="67" name="Picture Placeholder 37"/>
          <p:cNvSpPr>
            <a:spLocks noGrp="1"/>
          </p:cNvSpPr>
          <p:nvPr>
            <p:ph type="pic" sz="quarter" idx="25"/>
          </p:nvPr>
        </p:nvSpPr>
        <p:spPr>
          <a:xfrm>
            <a:off x="9192344" y="4362530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GB" dirty="0" smtClean="0"/>
              <a:t>Click icon to add picture</a:t>
            </a:r>
            <a:endParaRPr lang="en-GB" dirty="0"/>
          </a:p>
        </p:txBody>
      </p:sp>
      <p:sp>
        <p:nvSpPr>
          <p:cNvPr id="68" name="Text Placeholder 7"/>
          <p:cNvSpPr>
            <a:spLocks noGrp="1"/>
          </p:cNvSpPr>
          <p:nvPr>
            <p:ph type="body" sz="quarter" idx="39"/>
          </p:nvPr>
        </p:nvSpPr>
        <p:spPr>
          <a:xfrm>
            <a:off x="9192344" y="55476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chemeClr val="tx1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  <p:sp>
        <p:nvSpPr>
          <p:cNvPr id="31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515380" y="6223000"/>
            <a:ext cx="9936000" cy="12240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540000" algn="l"/>
              </a:tabLst>
              <a:defRPr lang="en-GB" sz="950" dirty="0">
                <a:solidFill>
                  <a:schemeClr val="tx1"/>
                </a:solidFill>
              </a:defRPr>
            </a:lvl1pPr>
          </a:lstStyle>
          <a:p>
            <a:pPr marL="0" lvl="0"/>
            <a:r>
              <a:rPr lang="en-GB" dirty="0" smtClean="0"/>
              <a:t>Source, references or external links</a:t>
            </a:r>
            <a:endParaRPr lang="en-GB" dirty="0"/>
          </a:p>
        </p:txBody>
      </p:sp>
      <p:sp>
        <p:nvSpPr>
          <p:cNvPr id="2" name="Platshållare för sidfot 1"/>
          <p:cNvSpPr>
            <a:spLocks noGrp="1"/>
          </p:cNvSpPr>
          <p:nvPr>
            <p:ph type="ftr" sz="quarter" idx="4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GB" dirty="0" smtClean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4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smtClean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87286761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572">
          <p15:clr>
            <a:srgbClr val="FBAE40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onten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515380" y="188395"/>
            <a:ext cx="11268000" cy="287854"/>
          </a:xfrm>
        </p:spPr>
        <p:txBody>
          <a:bodyPr anchor="b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268288" indent="0">
              <a:buNone/>
              <a:defRPr sz="1600"/>
            </a:lvl2pPr>
            <a:lvl3pPr marL="538162" indent="0">
              <a:buNone/>
              <a:defRPr sz="1600"/>
            </a:lvl3pPr>
            <a:lvl4pPr marL="806450" indent="0">
              <a:buNone/>
              <a:defRPr sz="1600"/>
            </a:lvl4pPr>
            <a:lvl5pPr marL="1077912" indent="0">
              <a:buNone/>
              <a:defRPr sz="1600"/>
            </a:lvl5pPr>
          </a:lstStyle>
          <a:p>
            <a:pPr lvl="0"/>
            <a:r>
              <a:rPr lang="en-GB" dirty="0" smtClean="0"/>
              <a:t>Chapter subject</a:t>
            </a:r>
            <a:endParaRPr lang="en-GB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dirty="0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5380" y="1772816"/>
            <a:ext cx="3528000" cy="4284000"/>
          </a:xfrm>
        </p:spPr>
        <p:txBody>
          <a:bodyPr/>
          <a:lstStyle>
            <a:lvl1pPr>
              <a:defRPr sz="22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800">
                <a:solidFill>
                  <a:schemeClr val="tx1"/>
                </a:solidFill>
              </a:defRPr>
            </a:lvl4pPr>
            <a:lvl5pPr>
              <a:defRPr sz="180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31380" y="1772816"/>
            <a:ext cx="7452000" cy="4284000"/>
          </a:xfrm>
        </p:spPr>
        <p:txBody>
          <a:bodyPr/>
          <a:lstStyle>
            <a:lvl1pPr>
              <a:defRPr sz="22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800">
                <a:solidFill>
                  <a:schemeClr val="tx1"/>
                </a:solidFill>
              </a:defRPr>
            </a:lvl4pPr>
            <a:lvl5pPr>
              <a:defRPr sz="180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9" name="Text Placeholder 14"/>
          <p:cNvSpPr>
            <a:spLocks noGrp="1"/>
          </p:cNvSpPr>
          <p:nvPr>
            <p:ph type="body" sz="quarter" idx="17" hasCustomPrompt="1"/>
          </p:nvPr>
        </p:nvSpPr>
        <p:spPr>
          <a:xfrm>
            <a:off x="515380" y="6223000"/>
            <a:ext cx="9936000" cy="12240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540000" algn="l"/>
              </a:tabLst>
              <a:defRPr lang="en-GB" sz="950" dirty="0">
                <a:solidFill>
                  <a:schemeClr val="tx1"/>
                </a:solidFill>
              </a:defRPr>
            </a:lvl1pPr>
          </a:lstStyle>
          <a:p>
            <a:pPr marL="0" lvl="0"/>
            <a:r>
              <a:rPr lang="en-GB" dirty="0" smtClean="0"/>
              <a:t>Source, references or external links</a:t>
            </a:r>
            <a:endParaRPr lang="en-GB" dirty="0"/>
          </a:p>
        </p:txBody>
      </p:sp>
      <p:sp>
        <p:nvSpPr>
          <p:cNvPr id="2" name="Platshållare för sidfot 1"/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GB" dirty="0" smtClean="0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smtClean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72756265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2570">
          <p15:clr>
            <a:srgbClr val="FBAE40"/>
          </p15:clr>
        </p15:guide>
        <p15:guide id="2" pos="270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 Contents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515380" y="188395"/>
            <a:ext cx="11268000" cy="287854"/>
          </a:xfrm>
        </p:spPr>
        <p:txBody>
          <a:bodyPr anchor="b">
            <a:noAutofit/>
          </a:bodyPr>
          <a:lstStyle>
            <a:lvl1pPr marL="0" indent="0">
              <a:buNone/>
              <a:defRPr sz="1400">
                <a:solidFill>
                  <a:srgbClr val="464646"/>
                </a:solidFill>
              </a:defRPr>
            </a:lvl1pPr>
            <a:lvl2pPr marL="268288" indent="0">
              <a:buNone/>
              <a:defRPr sz="1600"/>
            </a:lvl2pPr>
            <a:lvl3pPr marL="538162" indent="0">
              <a:buNone/>
              <a:defRPr sz="1600"/>
            </a:lvl3pPr>
            <a:lvl4pPr marL="806450" indent="0">
              <a:buNone/>
              <a:defRPr sz="1600"/>
            </a:lvl4pPr>
            <a:lvl5pPr marL="1077912" indent="0">
              <a:buNone/>
              <a:defRPr sz="1600"/>
            </a:lvl5pPr>
          </a:lstStyle>
          <a:p>
            <a:pPr lvl="0"/>
            <a:r>
              <a:rPr lang="en-GB" dirty="0" smtClean="0"/>
              <a:t>Chapter subject</a:t>
            </a:r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15380" y="476249"/>
            <a:ext cx="11268000" cy="396000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1" name="Picture Placeholder 37"/>
          <p:cNvSpPr>
            <a:spLocks noGrp="1"/>
          </p:cNvSpPr>
          <p:nvPr>
            <p:ph type="pic" sz="quarter" idx="16"/>
          </p:nvPr>
        </p:nvSpPr>
        <p:spPr>
          <a:xfrm>
            <a:off x="515380" y="916759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Click icon to add picture</a:t>
            </a:r>
            <a:endParaRPr lang="en-GB" dirty="0"/>
          </a:p>
        </p:txBody>
      </p:sp>
      <p:sp>
        <p:nvSpPr>
          <p:cNvPr id="32" name="Text Placeholder 7"/>
          <p:cNvSpPr>
            <a:spLocks noGrp="1"/>
          </p:cNvSpPr>
          <p:nvPr>
            <p:ph type="body" sz="quarter" idx="29"/>
          </p:nvPr>
        </p:nvSpPr>
        <p:spPr>
          <a:xfrm>
            <a:off x="515380" y="21096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rgbClr val="464646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3" name="Picture Placeholder 37"/>
          <p:cNvSpPr>
            <a:spLocks noGrp="1"/>
          </p:cNvSpPr>
          <p:nvPr>
            <p:ph type="pic" sz="quarter" idx="17"/>
          </p:nvPr>
        </p:nvSpPr>
        <p:spPr>
          <a:xfrm>
            <a:off x="3407701" y="916759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Click icon to add picture</a:t>
            </a:r>
            <a:endParaRPr lang="en-GB" dirty="0"/>
          </a:p>
        </p:txBody>
      </p:sp>
      <p:sp>
        <p:nvSpPr>
          <p:cNvPr id="34" name="Text Placeholder 7"/>
          <p:cNvSpPr>
            <a:spLocks noGrp="1"/>
          </p:cNvSpPr>
          <p:nvPr>
            <p:ph type="body" sz="quarter" idx="30"/>
          </p:nvPr>
        </p:nvSpPr>
        <p:spPr>
          <a:xfrm>
            <a:off x="3407701" y="21096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rgbClr val="464646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8" name="Picture Placeholder 37"/>
          <p:cNvSpPr>
            <a:spLocks noGrp="1"/>
          </p:cNvSpPr>
          <p:nvPr>
            <p:ph type="pic" sz="quarter" idx="18"/>
          </p:nvPr>
        </p:nvSpPr>
        <p:spPr>
          <a:xfrm>
            <a:off x="6300022" y="916759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Click icon to add picture</a:t>
            </a:r>
            <a:endParaRPr lang="en-GB" dirty="0"/>
          </a:p>
        </p:txBody>
      </p:sp>
      <p:sp>
        <p:nvSpPr>
          <p:cNvPr id="39" name="Text Placeholder 7"/>
          <p:cNvSpPr>
            <a:spLocks noGrp="1"/>
          </p:cNvSpPr>
          <p:nvPr>
            <p:ph type="body" sz="quarter" idx="28"/>
          </p:nvPr>
        </p:nvSpPr>
        <p:spPr>
          <a:xfrm>
            <a:off x="6300022" y="21096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rgbClr val="464646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0" name="Picture Placeholder 37"/>
          <p:cNvSpPr>
            <a:spLocks noGrp="1"/>
          </p:cNvSpPr>
          <p:nvPr>
            <p:ph type="pic" sz="quarter" idx="19"/>
          </p:nvPr>
        </p:nvSpPr>
        <p:spPr>
          <a:xfrm>
            <a:off x="9192344" y="916759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Click icon to add picture</a:t>
            </a:r>
            <a:endParaRPr lang="en-GB" dirty="0"/>
          </a:p>
        </p:txBody>
      </p:sp>
      <p:sp>
        <p:nvSpPr>
          <p:cNvPr id="41" name="Text Placeholder 7"/>
          <p:cNvSpPr>
            <a:spLocks noGrp="1"/>
          </p:cNvSpPr>
          <p:nvPr>
            <p:ph type="body" sz="quarter" idx="31"/>
          </p:nvPr>
        </p:nvSpPr>
        <p:spPr>
          <a:xfrm>
            <a:off x="9192344" y="21096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rgbClr val="464646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2" name="Picture Placeholder 37"/>
          <p:cNvSpPr>
            <a:spLocks noGrp="1"/>
          </p:cNvSpPr>
          <p:nvPr>
            <p:ph type="pic" sz="quarter" idx="20"/>
          </p:nvPr>
        </p:nvSpPr>
        <p:spPr>
          <a:xfrm>
            <a:off x="515380" y="2648200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Click icon to add picture</a:t>
            </a:r>
            <a:endParaRPr lang="en-GB" dirty="0"/>
          </a:p>
        </p:txBody>
      </p:sp>
      <p:sp>
        <p:nvSpPr>
          <p:cNvPr id="43" name="Text Placeholder 7"/>
          <p:cNvSpPr>
            <a:spLocks noGrp="1"/>
          </p:cNvSpPr>
          <p:nvPr>
            <p:ph type="body" sz="quarter" idx="33"/>
          </p:nvPr>
        </p:nvSpPr>
        <p:spPr>
          <a:xfrm>
            <a:off x="515380" y="38232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rgbClr val="464646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4" name="Picture Placeholder 37"/>
          <p:cNvSpPr>
            <a:spLocks noGrp="1"/>
          </p:cNvSpPr>
          <p:nvPr>
            <p:ph type="pic" sz="quarter" idx="26"/>
          </p:nvPr>
        </p:nvSpPr>
        <p:spPr>
          <a:xfrm>
            <a:off x="3407701" y="2648200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Click icon to add picture</a:t>
            </a:r>
            <a:endParaRPr lang="en-GB" dirty="0"/>
          </a:p>
        </p:txBody>
      </p:sp>
      <p:sp>
        <p:nvSpPr>
          <p:cNvPr id="45" name="Text Placeholder 7"/>
          <p:cNvSpPr>
            <a:spLocks noGrp="1"/>
          </p:cNvSpPr>
          <p:nvPr>
            <p:ph type="body" sz="quarter" idx="34"/>
          </p:nvPr>
        </p:nvSpPr>
        <p:spPr>
          <a:xfrm>
            <a:off x="3407701" y="38232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rgbClr val="464646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6" name="Picture Placeholder 37"/>
          <p:cNvSpPr>
            <a:spLocks noGrp="1"/>
          </p:cNvSpPr>
          <p:nvPr>
            <p:ph type="pic" sz="quarter" idx="27"/>
          </p:nvPr>
        </p:nvSpPr>
        <p:spPr>
          <a:xfrm>
            <a:off x="6300022" y="2648200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Click icon to add picture</a:t>
            </a:r>
            <a:endParaRPr lang="en-GB" dirty="0"/>
          </a:p>
        </p:txBody>
      </p:sp>
      <p:sp>
        <p:nvSpPr>
          <p:cNvPr id="47" name="Text Placeholder 7"/>
          <p:cNvSpPr>
            <a:spLocks noGrp="1"/>
          </p:cNvSpPr>
          <p:nvPr>
            <p:ph type="body" sz="quarter" idx="32"/>
          </p:nvPr>
        </p:nvSpPr>
        <p:spPr>
          <a:xfrm>
            <a:off x="6300022" y="38232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rgbClr val="464646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9" name="Picture Placeholder 37"/>
          <p:cNvSpPr>
            <a:spLocks noGrp="1"/>
          </p:cNvSpPr>
          <p:nvPr>
            <p:ph type="pic" sz="quarter" idx="21"/>
          </p:nvPr>
        </p:nvSpPr>
        <p:spPr>
          <a:xfrm>
            <a:off x="9192344" y="2648200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Click icon to add picture</a:t>
            </a:r>
            <a:endParaRPr lang="en-GB" dirty="0"/>
          </a:p>
        </p:txBody>
      </p:sp>
      <p:sp>
        <p:nvSpPr>
          <p:cNvPr id="70" name="Text Placeholder 7"/>
          <p:cNvSpPr>
            <a:spLocks noGrp="1"/>
          </p:cNvSpPr>
          <p:nvPr>
            <p:ph type="body" sz="quarter" idx="35"/>
          </p:nvPr>
        </p:nvSpPr>
        <p:spPr>
          <a:xfrm>
            <a:off x="9192344" y="38232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rgbClr val="464646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71" name="Picture Placeholder 37"/>
          <p:cNvSpPr>
            <a:spLocks noGrp="1"/>
          </p:cNvSpPr>
          <p:nvPr>
            <p:ph type="pic" sz="quarter" idx="22"/>
          </p:nvPr>
        </p:nvSpPr>
        <p:spPr>
          <a:xfrm>
            <a:off x="515380" y="4362530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Click icon to add picture</a:t>
            </a:r>
            <a:endParaRPr lang="en-GB" dirty="0"/>
          </a:p>
        </p:txBody>
      </p:sp>
      <p:sp>
        <p:nvSpPr>
          <p:cNvPr id="72" name="Text Placeholder 7"/>
          <p:cNvSpPr>
            <a:spLocks noGrp="1"/>
          </p:cNvSpPr>
          <p:nvPr>
            <p:ph type="body" sz="quarter" idx="37"/>
          </p:nvPr>
        </p:nvSpPr>
        <p:spPr>
          <a:xfrm>
            <a:off x="515380" y="55476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rgbClr val="464646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73" name="Picture Placeholder 37"/>
          <p:cNvSpPr>
            <a:spLocks noGrp="1"/>
          </p:cNvSpPr>
          <p:nvPr>
            <p:ph type="pic" sz="quarter" idx="23"/>
          </p:nvPr>
        </p:nvSpPr>
        <p:spPr>
          <a:xfrm>
            <a:off x="3407701" y="4362530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Click icon to add picture</a:t>
            </a:r>
            <a:endParaRPr lang="en-GB" dirty="0"/>
          </a:p>
        </p:txBody>
      </p:sp>
      <p:sp>
        <p:nvSpPr>
          <p:cNvPr id="74" name="Text Placeholder 7"/>
          <p:cNvSpPr>
            <a:spLocks noGrp="1"/>
          </p:cNvSpPr>
          <p:nvPr>
            <p:ph type="body" sz="quarter" idx="38"/>
          </p:nvPr>
        </p:nvSpPr>
        <p:spPr>
          <a:xfrm>
            <a:off x="3407701" y="55476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rgbClr val="464646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75" name="Picture Placeholder 37"/>
          <p:cNvSpPr>
            <a:spLocks noGrp="1"/>
          </p:cNvSpPr>
          <p:nvPr>
            <p:ph type="pic" sz="quarter" idx="24"/>
          </p:nvPr>
        </p:nvSpPr>
        <p:spPr>
          <a:xfrm>
            <a:off x="6300022" y="4365938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Click icon to add picture</a:t>
            </a:r>
            <a:endParaRPr lang="en-GB" dirty="0"/>
          </a:p>
        </p:txBody>
      </p:sp>
      <p:sp>
        <p:nvSpPr>
          <p:cNvPr id="76" name="Text Placeholder 7"/>
          <p:cNvSpPr>
            <a:spLocks noGrp="1"/>
          </p:cNvSpPr>
          <p:nvPr>
            <p:ph type="body" sz="quarter" idx="36"/>
          </p:nvPr>
        </p:nvSpPr>
        <p:spPr>
          <a:xfrm>
            <a:off x="6300022" y="55476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rgbClr val="464646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77" name="Picture Placeholder 37"/>
          <p:cNvSpPr>
            <a:spLocks noGrp="1"/>
          </p:cNvSpPr>
          <p:nvPr>
            <p:ph type="pic" sz="quarter" idx="25"/>
          </p:nvPr>
        </p:nvSpPr>
        <p:spPr>
          <a:xfrm>
            <a:off x="9192344" y="4362530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Click icon to add picture</a:t>
            </a:r>
            <a:endParaRPr lang="en-GB" dirty="0"/>
          </a:p>
        </p:txBody>
      </p:sp>
      <p:sp>
        <p:nvSpPr>
          <p:cNvPr id="78" name="Text Placeholder 7"/>
          <p:cNvSpPr>
            <a:spLocks noGrp="1"/>
          </p:cNvSpPr>
          <p:nvPr>
            <p:ph type="body" sz="quarter" idx="39"/>
          </p:nvPr>
        </p:nvSpPr>
        <p:spPr>
          <a:xfrm>
            <a:off x="9192344" y="55476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rgbClr val="464646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7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515380" y="6223000"/>
            <a:ext cx="9936000" cy="12240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540000" algn="l"/>
              </a:tabLst>
              <a:defRPr lang="en-GB" sz="950" dirty="0">
                <a:solidFill>
                  <a:srgbClr val="464646"/>
                </a:solidFill>
              </a:defRPr>
            </a:lvl1pPr>
          </a:lstStyle>
          <a:p>
            <a:pPr marL="0" lvl="0"/>
            <a:r>
              <a:rPr lang="en-GB" dirty="0" smtClean="0"/>
              <a:t>Source, references or external links</a:t>
            </a:r>
            <a:endParaRPr lang="en-GB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41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endParaRPr lang="en-GB" dirty="0" smtClean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42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r>
              <a:rPr lang="en-GB" dirty="0" smtClean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4160366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572" userDrawn="1">
          <p15:clr>
            <a:srgbClr val="FBAE40"/>
          </p15:clr>
        </p15:guide>
      </p15:sldGuideLst>
    </p:ext>
  </p:extLs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515380" y="188395"/>
            <a:ext cx="11268000" cy="287854"/>
          </a:xfrm>
        </p:spPr>
        <p:txBody>
          <a:bodyPr anchor="b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268288" indent="0">
              <a:buNone/>
              <a:defRPr sz="1600"/>
            </a:lvl2pPr>
            <a:lvl3pPr marL="538162" indent="0">
              <a:buNone/>
              <a:defRPr sz="1600"/>
            </a:lvl3pPr>
            <a:lvl4pPr marL="806450" indent="0">
              <a:buNone/>
              <a:defRPr sz="1600"/>
            </a:lvl4pPr>
            <a:lvl5pPr marL="1077912" indent="0">
              <a:buNone/>
              <a:defRPr sz="1600"/>
            </a:lvl5pPr>
          </a:lstStyle>
          <a:p>
            <a:pPr lvl="0"/>
            <a:r>
              <a:rPr lang="en-GB" dirty="0" smtClean="0"/>
              <a:t>Chapter subject</a:t>
            </a:r>
            <a:endParaRPr lang="en-GB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dirty="0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5380" y="1772816"/>
            <a:ext cx="6840000" cy="4284000"/>
          </a:xfrm>
        </p:spPr>
        <p:txBody>
          <a:bodyPr/>
          <a:lstStyle>
            <a:lvl1pPr>
              <a:defRPr sz="22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800">
                <a:solidFill>
                  <a:schemeClr val="tx1"/>
                </a:solidFill>
              </a:defRPr>
            </a:lvl4pPr>
            <a:lvl5pPr>
              <a:defRPr sz="180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635111" y="1772816"/>
            <a:ext cx="4148268" cy="4284000"/>
          </a:xfrm>
        </p:spPr>
        <p:txBody>
          <a:bodyPr/>
          <a:lstStyle>
            <a:lvl1pPr>
              <a:defRPr sz="22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800">
                <a:solidFill>
                  <a:schemeClr val="tx1"/>
                </a:solidFill>
              </a:defRPr>
            </a:lvl4pPr>
            <a:lvl5pPr>
              <a:defRPr sz="180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9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515380" y="6223000"/>
            <a:ext cx="9936000" cy="12240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540000" algn="l"/>
              </a:tabLst>
              <a:defRPr lang="en-GB" sz="950" dirty="0">
                <a:solidFill>
                  <a:schemeClr val="tx1"/>
                </a:solidFill>
              </a:defRPr>
            </a:lvl1pPr>
          </a:lstStyle>
          <a:p>
            <a:pPr marL="0" lvl="0"/>
            <a:r>
              <a:rPr lang="en-GB" dirty="0" smtClean="0"/>
              <a:t>Source, references or external links</a:t>
            </a:r>
            <a:endParaRPr lang="en-GB" dirty="0"/>
          </a:p>
        </p:txBody>
      </p:sp>
      <p:sp>
        <p:nvSpPr>
          <p:cNvPr id="2" name="Platshållare för sidfot 1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GB" dirty="0" smtClean="0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smtClean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38481156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4656">
          <p15:clr>
            <a:srgbClr val="FBAE40"/>
          </p15:clr>
        </p15:guide>
        <p15:guide id="2" pos="4838">
          <p15:clr>
            <a:srgbClr val="FBAE40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515380" y="188395"/>
            <a:ext cx="11268000" cy="287854"/>
          </a:xfrm>
        </p:spPr>
        <p:txBody>
          <a:bodyPr anchor="b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268288" indent="0">
              <a:buNone/>
              <a:defRPr sz="1600"/>
            </a:lvl2pPr>
            <a:lvl3pPr marL="538162" indent="0">
              <a:buNone/>
              <a:defRPr sz="1600"/>
            </a:lvl3pPr>
            <a:lvl4pPr marL="806450" indent="0">
              <a:buNone/>
              <a:defRPr sz="1600"/>
            </a:lvl4pPr>
            <a:lvl5pPr marL="1077912" indent="0">
              <a:buNone/>
              <a:defRPr sz="1600"/>
            </a:lvl5pPr>
          </a:lstStyle>
          <a:p>
            <a:pPr lvl="0"/>
            <a:r>
              <a:rPr lang="en-GB" dirty="0" smtClean="0"/>
              <a:t>Chapter subject</a:t>
            </a:r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dirty="0" smtClean="0"/>
              <a:t>Click to edit Master title style</a:t>
            </a:r>
            <a:endParaRPr lang="en-GB" dirty="0"/>
          </a:p>
        </p:txBody>
      </p:sp>
      <p:sp>
        <p:nvSpPr>
          <p:cNvPr id="7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515380" y="6223000"/>
            <a:ext cx="9936000" cy="12240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540000" algn="l"/>
              </a:tabLst>
              <a:defRPr lang="en-GB" sz="950" dirty="0">
                <a:solidFill>
                  <a:schemeClr val="tx1"/>
                </a:solidFill>
              </a:defRPr>
            </a:lvl1pPr>
          </a:lstStyle>
          <a:p>
            <a:pPr marL="0" lvl="0"/>
            <a:r>
              <a:rPr lang="en-GB" dirty="0" smtClean="0"/>
              <a:t>Source, references or external links</a:t>
            </a:r>
            <a:endParaRPr lang="en-GB" dirty="0"/>
          </a:p>
        </p:txBody>
      </p:sp>
      <p:sp>
        <p:nvSpPr>
          <p:cNvPr id="2" name="Platshållare för sidfot 1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GB" dirty="0" smtClean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smtClean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33520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15380" y="188395"/>
            <a:ext cx="11268000" cy="287854"/>
          </a:xfrm>
        </p:spPr>
        <p:txBody>
          <a:bodyPr anchor="b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268288" indent="0">
              <a:buNone/>
              <a:defRPr sz="1600"/>
            </a:lvl2pPr>
            <a:lvl3pPr marL="538162" indent="0">
              <a:buNone/>
              <a:defRPr sz="1600"/>
            </a:lvl3pPr>
            <a:lvl4pPr marL="806450" indent="0">
              <a:buNone/>
              <a:defRPr sz="1600"/>
            </a:lvl4pPr>
            <a:lvl5pPr marL="1077912" indent="0">
              <a:buNone/>
              <a:defRPr sz="1600"/>
            </a:lvl5pPr>
          </a:lstStyle>
          <a:p>
            <a:pPr lvl="0"/>
            <a:r>
              <a:rPr lang="en-GB" dirty="0" smtClean="0"/>
              <a:t>Chapter subject</a:t>
            </a:r>
            <a:endParaRPr lang="en-GB" dirty="0"/>
          </a:p>
        </p:txBody>
      </p:sp>
      <p:sp>
        <p:nvSpPr>
          <p:cNvPr id="6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515380" y="6223000"/>
            <a:ext cx="9936000" cy="12240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540000" algn="l"/>
              </a:tabLst>
              <a:defRPr lang="en-GB" sz="950" dirty="0">
                <a:solidFill>
                  <a:schemeClr val="tx1"/>
                </a:solidFill>
              </a:defRPr>
            </a:lvl1pPr>
          </a:lstStyle>
          <a:p>
            <a:pPr marL="0" lvl="0"/>
            <a:r>
              <a:rPr lang="en-GB" dirty="0" smtClean="0"/>
              <a:t>Source, references or external links</a:t>
            </a:r>
            <a:endParaRPr lang="en-GB" dirty="0"/>
          </a:p>
        </p:txBody>
      </p:sp>
      <p:sp>
        <p:nvSpPr>
          <p:cNvPr id="2" name="Platshållare för sidfot 1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GB" dirty="0" smtClean="0"/>
          </a:p>
        </p:txBody>
      </p:sp>
      <p:sp>
        <p:nvSpPr>
          <p:cNvPr id="3" name="Platshållare för bildnummer 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smtClean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440430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emf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12" Type="http://schemas.openxmlformats.org/officeDocument/2006/relationships/image" Target="../media/image4.emf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30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7.xml"/><Relationship Id="rId12" Type="http://schemas.openxmlformats.org/officeDocument/2006/relationships/image" Target="../media/image5.emf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40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43.xml"/><Relationship Id="rId7" Type="http://schemas.openxmlformats.org/officeDocument/2006/relationships/slideLayout" Target="../slideLayouts/slideLayout47.xml"/><Relationship Id="rId12" Type="http://schemas.openxmlformats.org/officeDocument/2006/relationships/image" Target="../media/image6.emf"/><Relationship Id="rId2" Type="http://schemas.openxmlformats.org/officeDocument/2006/relationships/slideLayout" Target="../slideLayouts/slideLayout42.xml"/><Relationship Id="rId1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6.xml"/><Relationship Id="rId11" Type="http://schemas.openxmlformats.org/officeDocument/2006/relationships/theme" Target="../theme/theme4.xml"/><Relationship Id="rId5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50.xml"/><Relationship Id="rId4" Type="http://schemas.openxmlformats.org/officeDocument/2006/relationships/slideLayout" Target="../slideLayouts/slideLayout44.xml"/><Relationship Id="rId9" Type="http://schemas.openxmlformats.org/officeDocument/2006/relationships/slideLayout" Target="../slideLayouts/slideLayout49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7.xml"/><Relationship Id="rId12" Type="http://schemas.openxmlformats.org/officeDocument/2006/relationships/image" Target="../media/image7.emf"/><Relationship Id="rId2" Type="http://schemas.openxmlformats.org/officeDocument/2006/relationships/slideLayout" Target="../slideLayouts/slideLayout52.xml"/><Relationship Id="rId1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6.xml"/><Relationship Id="rId11" Type="http://schemas.openxmlformats.org/officeDocument/2006/relationships/theme" Target="../theme/theme5.xml"/><Relationship Id="rId5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9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8.xml"/><Relationship Id="rId13" Type="http://schemas.openxmlformats.org/officeDocument/2006/relationships/image" Target="../media/image8.png"/><Relationship Id="rId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6.xml"/><Relationship Id="rId11" Type="http://schemas.openxmlformats.org/officeDocument/2006/relationships/theme" Target="../theme/theme6.xml"/><Relationship Id="rId5" Type="http://schemas.openxmlformats.org/officeDocument/2006/relationships/slideLayout" Target="../slideLayouts/slideLayout65.xml"/><Relationship Id="rId10" Type="http://schemas.openxmlformats.org/officeDocument/2006/relationships/slideLayout" Target="../slideLayouts/slideLayout70.xml"/><Relationship Id="rId4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9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8.xml"/><Relationship Id="rId13" Type="http://schemas.openxmlformats.org/officeDocument/2006/relationships/image" Target="../media/image9.png"/><Relationship Id="rId3" Type="http://schemas.openxmlformats.org/officeDocument/2006/relationships/slideLayout" Target="../slideLayouts/slideLayout73.xml"/><Relationship Id="rId7" Type="http://schemas.openxmlformats.org/officeDocument/2006/relationships/slideLayout" Target="../slideLayouts/slideLayout77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72.xml"/><Relationship Id="rId1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81.xml"/><Relationship Id="rId5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80.xml"/><Relationship Id="rId4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9.xml"/><Relationship Id="rId14" Type="http://schemas.openxmlformats.org/officeDocument/2006/relationships/image" Target="../media/image10.png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9.xml"/><Relationship Id="rId13" Type="http://schemas.openxmlformats.org/officeDocument/2006/relationships/image" Target="../media/image12.png"/><Relationship Id="rId3" Type="http://schemas.openxmlformats.org/officeDocument/2006/relationships/slideLayout" Target="../slideLayouts/slideLayout84.xml"/><Relationship Id="rId7" Type="http://schemas.openxmlformats.org/officeDocument/2006/relationships/slideLayout" Target="../slideLayouts/slideLayout88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83.xml"/><Relationship Id="rId1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92.xml"/><Relationship Id="rId5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91.xml"/><Relationship Id="rId4" Type="http://schemas.openxmlformats.org/officeDocument/2006/relationships/slideLayout" Target="../slideLayouts/slideLayout85.xml"/><Relationship Id="rId9" Type="http://schemas.openxmlformats.org/officeDocument/2006/relationships/slideLayout" Target="../slideLayouts/slideLayout90.xml"/><Relationship Id="rId14" Type="http://schemas.openxmlformats.org/officeDocument/2006/relationships/image" Target="../media/image1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515380" y="476249"/>
            <a:ext cx="11268000" cy="1260000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515380" y="1772816"/>
            <a:ext cx="11268000" cy="428508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4510800" y="6405149"/>
            <a:ext cx="5940000" cy="1224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950">
                <a:solidFill>
                  <a:srgbClr val="464646"/>
                </a:solidFill>
                <a:effectLst/>
                <a:latin typeface="+mn-lt"/>
                <a:cs typeface="Super Grotesk Offc Pro" panose="020B0504020101020102" pitchFamily="34" charset="0"/>
              </a:defRPr>
            </a:lvl1pPr>
          </a:lstStyle>
          <a:p>
            <a:endParaRPr lang="en-GB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450990" y="6405149"/>
            <a:ext cx="721574" cy="1224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950">
                <a:solidFill>
                  <a:srgbClr val="464646"/>
                </a:solidFill>
                <a:latin typeface="+mn-lt"/>
                <a:cs typeface="Super Grotesk Offc Pro" panose="020B0504020101020102" pitchFamily="34" charset="0"/>
              </a:defRPr>
            </a:lvl1pPr>
          </a:lstStyle>
          <a:p>
            <a:r>
              <a:rPr lang="en-GB" dirty="0" smtClean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  <p:cxnSp>
        <p:nvCxnSpPr>
          <p:cNvPr id="9" name="Straight Connector 8"/>
          <p:cNvCxnSpPr/>
          <p:nvPr userDrawn="1"/>
        </p:nvCxnSpPr>
        <p:spPr bwMode="gray">
          <a:xfrm flipH="1">
            <a:off x="516564" y="6370123"/>
            <a:ext cx="10656000" cy="0"/>
          </a:xfrm>
          <a:prstGeom prst="line">
            <a:avLst/>
          </a:prstGeom>
          <a:ln w="635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ooter Placeholder 4"/>
          <p:cNvSpPr txBox="1">
            <a:spLocks/>
          </p:cNvSpPr>
          <p:nvPr userDrawn="1"/>
        </p:nvSpPr>
        <p:spPr bwMode="gray">
          <a:xfrm>
            <a:off x="515380" y="6405149"/>
            <a:ext cx="3884400" cy="264211"/>
          </a:xfrm>
          <a:prstGeom prst="rect">
            <a:avLst/>
          </a:prstGeom>
        </p:spPr>
        <p:txBody>
          <a:bodyPr vert="horz" lIns="0" tIns="0" rIns="0" bIns="0" rtlCol="0" anchor="t"/>
          <a:lstStyle>
            <a:defPPr>
              <a:defRPr lang="sv-SE"/>
            </a:defPPr>
            <a:lvl1pPr marL="0" algn="l" defTabSz="914400" rtl="0" eaLnBrk="1" latinLnBrk="0" hangingPunct="1">
              <a:defRPr sz="950" kern="1200">
                <a:solidFill>
                  <a:srgbClr val="404040"/>
                </a:solidFill>
                <a:latin typeface="+mn-lt"/>
                <a:ea typeface="+mn-ea"/>
                <a:cs typeface="Super Grotesk Offc Pro" panose="020B0504020101020102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smtClean="0">
                <a:solidFill>
                  <a:srgbClr val="464646"/>
                </a:solidFill>
              </a:rPr>
              <a:t>© King.com Ltd 2017 – Commercially confidential</a:t>
            </a:r>
            <a:endParaRPr lang="en-GB" dirty="0" smtClean="0">
              <a:solidFill>
                <a:srgbClr val="464646"/>
              </a:solidFill>
              <a:effectLst>
                <a:outerShdw blurRad="50800" dist="50800" dir="5400000" algn="tl">
                  <a:srgbClr val="000000">
                    <a:alpha val="10000"/>
                  </a:srgbClr>
                </a:outerShdw>
              </a:effectLst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2"/>
          <a:stretch>
            <a:fillRect/>
          </a:stretch>
        </p:blipFill>
        <p:spPr>
          <a:xfrm>
            <a:off x="0" y="0"/>
            <a:ext cx="293644" cy="6858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3788" y="6220800"/>
            <a:ext cx="557970" cy="3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8920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49" r:id="rId2"/>
    <p:sldLayoutId id="2147483650" r:id="rId3"/>
    <p:sldLayoutId id="2147483651" r:id="rId4"/>
    <p:sldLayoutId id="2147483666" r:id="rId5"/>
    <p:sldLayoutId id="2147483652" r:id="rId6"/>
    <p:sldLayoutId id="2147483687" r:id="rId7"/>
    <p:sldLayoutId id="2147483667" r:id="rId8"/>
    <p:sldLayoutId id="2147483684" r:id="rId9"/>
    <p:sldLayoutId id="2147483664" r:id="rId10"/>
    <p:sldLayoutId id="2147483665" r:id="rId11"/>
    <p:sldLayoutId id="2147483654" r:id="rId12"/>
    <p:sldLayoutId id="2147483655" r:id="rId13"/>
    <p:sldLayoutId id="2147483685" r:id="rId14"/>
    <p:sldLayoutId id="2147483686" r:id="rId15"/>
    <p:sldLayoutId id="2147483689" r:id="rId16"/>
    <p:sldLayoutId id="2147483745" r:id="rId17"/>
    <p:sldLayoutId id="2147483747" r:id="rId18"/>
    <p:sldLayoutId id="2147483746" r:id="rId19"/>
    <p:sldLayoutId id="2147483708" r:id="rId20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400" kern="1200" spc="-100" baseline="0">
          <a:solidFill>
            <a:schemeClr val="accent1"/>
          </a:solidFill>
          <a:latin typeface="+mn-lt"/>
          <a:ea typeface="+mj-ea"/>
          <a:cs typeface="Super Grotesk Offc Pro" panose="020B0504020101020102" pitchFamily="34" charset="0"/>
        </a:defRPr>
      </a:lvl1pPr>
    </p:titleStyle>
    <p:bodyStyle>
      <a:lvl1pPr marL="179388" indent="-179388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defRPr sz="2200" kern="1200" spc="-40" baseline="0">
          <a:solidFill>
            <a:srgbClr val="464646"/>
          </a:solidFill>
          <a:latin typeface="+mn-lt"/>
          <a:ea typeface="+mn-ea"/>
          <a:cs typeface="Super Grotesk Offc Pro" panose="020B0504020101020102" pitchFamily="34" charset="0"/>
        </a:defRPr>
      </a:lvl1pPr>
      <a:lvl2pPr marL="358775" indent="-179388" algn="l" defTabSz="914400" rtl="0" eaLnBrk="1" latinLnBrk="0" hangingPunct="1">
        <a:spcBef>
          <a:spcPts val="600"/>
        </a:spcBef>
        <a:spcAft>
          <a:spcPts val="0"/>
        </a:spcAft>
        <a:buClr>
          <a:schemeClr val="accent2"/>
        </a:buClr>
        <a:buFont typeface="Arial" panose="020B0604020202020204" pitchFamily="34" charset="0"/>
        <a:buChar char="•"/>
        <a:defRPr sz="2000" kern="1200" spc="-40" baseline="0">
          <a:solidFill>
            <a:srgbClr val="464646"/>
          </a:solidFill>
          <a:latin typeface="+mn-lt"/>
          <a:ea typeface="+mn-ea"/>
          <a:cs typeface="Super Grotesk Offc Pro" panose="020B0504020101020102" pitchFamily="34" charset="0"/>
        </a:defRPr>
      </a:lvl2pPr>
      <a:lvl3pPr marL="536575" indent="-177800" algn="l" defTabSz="914400" rtl="0" eaLnBrk="1" latinLnBrk="0" hangingPunct="1">
        <a:spcBef>
          <a:spcPts val="600"/>
        </a:spcBef>
        <a:spcAft>
          <a:spcPts val="0"/>
        </a:spcAft>
        <a:buClr>
          <a:schemeClr val="accent3"/>
        </a:buClr>
        <a:buFont typeface="Arial" panose="020B0604020202020204" pitchFamily="34" charset="0"/>
        <a:buChar char="•"/>
        <a:tabLst/>
        <a:defRPr sz="1800" kern="1200" spc="-40" baseline="0">
          <a:solidFill>
            <a:srgbClr val="464646"/>
          </a:solidFill>
          <a:latin typeface="+mn-lt"/>
          <a:ea typeface="+mn-ea"/>
          <a:cs typeface="Super Grotesk Offc Pro" panose="020B0504020101020102" pitchFamily="34" charset="0"/>
        </a:defRPr>
      </a:lvl3pPr>
      <a:lvl4pPr marL="719138" indent="-182563" algn="l" defTabSz="914400" rtl="0" eaLnBrk="1" latinLnBrk="0" hangingPunct="1">
        <a:spcBef>
          <a:spcPts val="600"/>
        </a:spcBef>
        <a:spcAft>
          <a:spcPts val="0"/>
        </a:spcAft>
        <a:buClr>
          <a:schemeClr val="accent4"/>
        </a:buClr>
        <a:buFont typeface="Arial" panose="020B0604020202020204" pitchFamily="34" charset="0"/>
        <a:buChar char="•"/>
        <a:defRPr sz="1800" kern="1200" spc="-40" baseline="0">
          <a:solidFill>
            <a:srgbClr val="464646"/>
          </a:solidFill>
          <a:latin typeface="+mn-lt"/>
          <a:ea typeface="+mn-ea"/>
          <a:cs typeface="Super Grotesk Offc Pro" panose="020B0504020101020102" pitchFamily="34" charset="0"/>
        </a:defRPr>
      </a:lvl4pPr>
      <a:lvl5pPr marL="898525" indent="-179388" algn="l" defTabSz="914400" rtl="0" eaLnBrk="1" latinLnBrk="0" hangingPunct="1">
        <a:spcBef>
          <a:spcPts val="600"/>
        </a:spcBef>
        <a:spcAft>
          <a:spcPts val="0"/>
        </a:spcAft>
        <a:buClr>
          <a:schemeClr val="accent5"/>
        </a:buClr>
        <a:buFont typeface="Arial" panose="020B0604020202020204" pitchFamily="34" charset="0"/>
        <a:buChar char="•"/>
        <a:tabLst/>
        <a:defRPr sz="1800" kern="1200" spc="-40" baseline="0">
          <a:solidFill>
            <a:srgbClr val="464646"/>
          </a:solidFill>
          <a:latin typeface="+mn-lt"/>
          <a:ea typeface="+mn-ea"/>
          <a:cs typeface="Super Grotesk Offc Pro" panose="020B0504020101020102" pitchFamily="34" charset="0"/>
        </a:defRPr>
      </a:lvl5pPr>
      <a:lvl6pPr marL="1080000" indent="-180000" algn="l" defTabSz="914400" rtl="0" eaLnBrk="1" latinLnBrk="0" hangingPunct="1">
        <a:spcBef>
          <a:spcPts val="600"/>
        </a:spcBef>
        <a:buClr>
          <a:schemeClr val="accent5"/>
        </a:buClr>
        <a:buFont typeface="Arial" panose="020B0604020202020204" pitchFamily="34" charset="0"/>
        <a:buChar char="•"/>
        <a:defRPr lang="en-US" sz="1800" kern="1200" spc="-40" baseline="0" dirty="0" smtClean="0">
          <a:solidFill>
            <a:srgbClr val="464646"/>
          </a:solidFill>
          <a:latin typeface="+mn-lt"/>
          <a:ea typeface="+mn-ea"/>
          <a:cs typeface="Super Grotesk Offc Pro" panose="020B0504020101020102" pitchFamily="34" charset="0"/>
        </a:defRPr>
      </a:lvl6pPr>
      <a:lvl7pPr marL="1260000" indent="-180000" algn="l" defTabSz="914400" rtl="0" eaLnBrk="1" latinLnBrk="0" hangingPunct="1">
        <a:spcBef>
          <a:spcPts val="600"/>
        </a:spcBef>
        <a:buClr>
          <a:schemeClr val="accent5"/>
        </a:buClr>
        <a:buFont typeface="Arial" panose="020B0604020202020204" pitchFamily="34" charset="0"/>
        <a:buChar char="•"/>
        <a:defRPr lang="en-US" sz="1800" kern="1200" spc="-40" baseline="0" dirty="0" smtClean="0">
          <a:solidFill>
            <a:srgbClr val="464646"/>
          </a:solidFill>
          <a:latin typeface="+mn-lt"/>
          <a:ea typeface="+mn-ea"/>
          <a:cs typeface="Super Grotesk Offc Pro" panose="020B0504020101020102" pitchFamily="34" charset="0"/>
        </a:defRPr>
      </a:lvl7pPr>
      <a:lvl8pPr marL="1439863" indent="-179388" algn="l" defTabSz="914400" rtl="0" eaLnBrk="1" latinLnBrk="0" hangingPunct="1">
        <a:spcBef>
          <a:spcPts val="600"/>
        </a:spcBef>
        <a:buClr>
          <a:schemeClr val="accent5"/>
        </a:buClr>
        <a:buFont typeface="Arial" panose="020B0604020202020204" pitchFamily="34" charset="0"/>
        <a:buChar char="•"/>
        <a:defRPr lang="en-US" sz="1800" kern="1200" spc="-40" baseline="0" dirty="0" smtClean="0">
          <a:solidFill>
            <a:srgbClr val="464646"/>
          </a:solidFill>
          <a:latin typeface="+mn-lt"/>
          <a:ea typeface="+mn-ea"/>
          <a:cs typeface="Super Grotesk Offc Pro" panose="020B0504020101020102" pitchFamily="34" charset="0"/>
        </a:defRPr>
      </a:lvl8pPr>
      <a:lvl9pPr marL="1620000" indent="-180000" algn="l" defTabSz="914400" rtl="0" eaLnBrk="1" latinLnBrk="0" hangingPunct="1">
        <a:spcBef>
          <a:spcPts val="600"/>
        </a:spcBef>
        <a:buClr>
          <a:schemeClr val="accent5"/>
        </a:buClr>
        <a:buFont typeface="Arial" panose="020B0604020202020204" pitchFamily="34" charset="0"/>
        <a:buChar char="•"/>
        <a:defRPr lang="en-GB" sz="1800" kern="1200" spc="-40" baseline="0" dirty="0">
          <a:solidFill>
            <a:srgbClr val="464646"/>
          </a:solidFill>
          <a:latin typeface="+mn-lt"/>
          <a:ea typeface="+mn-ea"/>
          <a:cs typeface="Super Grotesk Offc Pro" panose="020B0504020101020102" pitchFamily="34" charset="0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4" pos="309" userDrawn="1">
          <p15:clr>
            <a:srgbClr val="F26B43"/>
          </p15:clr>
        </p15:guide>
        <p15:guide id="6" pos="7436" userDrawn="1">
          <p15:clr>
            <a:srgbClr val="F26B43"/>
          </p15:clr>
        </p15:guide>
        <p15:guide id="9" orient="horz" pos="3827" userDrawn="1">
          <p15:clr>
            <a:srgbClr val="F26B43"/>
          </p15:clr>
        </p15:guide>
        <p15:guide id="10" orient="horz" pos="756" userDrawn="1">
          <p15:clr>
            <a:srgbClr val="F26B43"/>
          </p15:clr>
        </p15:guide>
        <p15:guide id="11" orient="horz" pos="888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515380" y="476248"/>
            <a:ext cx="11268000" cy="1260000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en-GB" dirty="0" smtClean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515380" y="1772816"/>
            <a:ext cx="11268000" cy="42840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</a:p>
          <a:p>
            <a:pPr marL="1080000" marR="0" lvl="5" indent="-1800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1C19D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-40" normalizeH="0" baseline="0" noProof="0" dirty="0" smtClean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+mn-lt"/>
                <a:ea typeface="+mn-ea"/>
                <a:cs typeface="Super Grotesk Offc Pro" panose="020B0504020101020102" pitchFamily="34" charset="0"/>
              </a:rPr>
              <a:t>Sixth level</a:t>
            </a:r>
          </a:p>
          <a:p>
            <a:pPr marL="1260000" marR="0" lvl="6" indent="-1800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1C19D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-40" normalizeH="0" baseline="0" noProof="0" dirty="0" smtClean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+mn-lt"/>
                <a:ea typeface="+mn-ea"/>
                <a:cs typeface="Super Grotesk Offc Pro" panose="020B0504020101020102" pitchFamily="34" charset="0"/>
              </a:rPr>
              <a:t>Seventh level</a:t>
            </a:r>
          </a:p>
          <a:p>
            <a:pPr marL="1440000" marR="0" lvl="7" indent="-1800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1C19D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-40" normalizeH="0" baseline="0" noProof="0" dirty="0" smtClean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+mn-lt"/>
                <a:ea typeface="+mn-ea"/>
                <a:cs typeface="Super Grotesk Offc Pro" panose="020B0504020101020102" pitchFamily="34" charset="0"/>
              </a:rPr>
              <a:t>Eight level</a:t>
            </a:r>
          </a:p>
          <a:p>
            <a:pPr marL="1620000" marR="0" lvl="8" indent="-1800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1C19D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-40" normalizeH="0" baseline="0" noProof="0" dirty="0" smtClean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+mn-lt"/>
                <a:ea typeface="+mn-ea"/>
                <a:cs typeface="Super Grotesk Offc Pro" panose="020B0504020101020102" pitchFamily="34" charset="0"/>
              </a:rPr>
              <a:t>Ninth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4510800" y="6405149"/>
            <a:ext cx="5940000" cy="1224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950">
                <a:solidFill>
                  <a:srgbClr val="464646"/>
                </a:solidFill>
                <a:effectLst/>
                <a:latin typeface="+mn-lt"/>
                <a:cs typeface="Super Grotesk Offc Pro" panose="020B0504020101020102" pitchFamily="34" charset="0"/>
              </a:defRPr>
            </a:lvl1pPr>
          </a:lstStyle>
          <a:p>
            <a:endParaRPr lang="en-GB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450990" y="6405149"/>
            <a:ext cx="721574" cy="1224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950">
                <a:solidFill>
                  <a:srgbClr val="464646"/>
                </a:solidFill>
                <a:latin typeface="+mn-lt"/>
                <a:cs typeface="Super Grotesk Offc Pro" panose="020B0504020101020102" pitchFamily="34" charset="0"/>
              </a:defRPr>
            </a:lvl1pPr>
          </a:lstStyle>
          <a:p>
            <a:r>
              <a:rPr lang="en-GB" dirty="0" smtClean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  <p:cxnSp>
        <p:nvCxnSpPr>
          <p:cNvPr id="9" name="Straight Connector 8"/>
          <p:cNvCxnSpPr/>
          <p:nvPr userDrawn="1"/>
        </p:nvCxnSpPr>
        <p:spPr bwMode="gray">
          <a:xfrm flipH="1">
            <a:off x="516564" y="6370123"/>
            <a:ext cx="10656000" cy="0"/>
          </a:xfrm>
          <a:prstGeom prst="line">
            <a:avLst/>
          </a:prstGeom>
          <a:ln w="635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ooter Placeholder 4"/>
          <p:cNvSpPr txBox="1">
            <a:spLocks/>
          </p:cNvSpPr>
          <p:nvPr userDrawn="1"/>
        </p:nvSpPr>
        <p:spPr bwMode="gray">
          <a:xfrm>
            <a:off x="515380" y="6405149"/>
            <a:ext cx="3884400" cy="264211"/>
          </a:xfrm>
          <a:prstGeom prst="rect">
            <a:avLst/>
          </a:prstGeom>
        </p:spPr>
        <p:txBody>
          <a:bodyPr vert="horz" lIns="0" tIns="0" rIns="0" bIns="0" rtlCol="0" anchor="t"/>
          <a:lstStyle>
            <a:defPPr>
              <a:defRPr lang="sv-SE"/>
            </a:defPPr>
            <a:lvl1pPr marL="0" algn="l" defTabSz="914400" rtl="0" eaLnBrk="1" latinLnBrk="0" hangingPunct="1">
              <a:defRPr sz="950" kern="1200">
                <a:solidFill>
                  <a:srgbClr val="404040"/>
                </a:solidFill>
                <a:latin typeface="+mn-lt"/>
                <a:ea typeface="+mn-ea"/>
                <a:cs typeface="Super Grotesk Offc Pro" panose="020B0504020101020102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smtClean="0">
                <a:solidFill>
                  <a:srgbClr val="464646"/>
                </a:solidFill>
              </a:rPr>
              <a:t>© King.com Ltd 2017 – Commercially confidential</a:t>
            </a:r>
            <a:endParaRPr lang="en-GB" dirty="0" smtClean="0">
              <a:solidFill>
                <a:srgbClr val="464646"/>
              </a:solidFill>
              <a:effectLst>
                <a:outerShdw blurRad="50800" dist="50800" dir="5400000" algn="tl">
                  <a:srgbClr val="000000">
                    <a:alpha val="10000"/>
                  </a:srgbClr>
                </a:outerShdw>
              </a:effectLst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0" y="0"/>
            <a:ext cx="246282" cy="6858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3788" y="6220800"/>
            <a:ext cx="557970" cy="3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206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4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6" r:id="rId9"/>
    <p:sldLayoutId id="2147483707" r:id="rId10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400" kern="1200" spc="-100" baseline="0">
          <a:solidFill>
            <a:schemeClr val="accent2"/>
          </a:solidFill>
          <a:latin typeface="+mn-lt"/>
          <a:ea typeface="+mj-ea"/>
          <a:cs typeface="Super Grotesk Offc Pro" panose="020B0504020101020102" pitchFamily="34" charset="0"/>
        </a:defRPr>
      </a:lvl1pPr>
    </p:titleStyle>
    <p:bodyStyle>
      <a:lvl1pPr marL="179388" indent="-179388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>
          <a:schemeClr val="accent2"/>
        </a:buClr>
        <a:buFont typeface="Arial" panose="020B0604020202020204" pitchFamily="34" charset="0"/>
        <a:buChar char="•"/>
        <a:defRPr sz="2200" kern="1200" spc="-40" baseline="0">
          <a:solidFill>
            <a:srgbClr val="464646"/>
          </a:solidFill>
          <a:latin typeface="+mn-lt"/>
          <a:ea typeface="+mn-ea"/>
          <a:cs typeface="Super Grotesk Offc Pro" panose="020B0504020101020102" pitchFamily="34" charset="0"/>
        </a:defRPr>
      </a:lvl1pPr>
      <a:lvl2pPr marL="358775" indent="-179388" algn="l" defTabSz="914400" rtl="0" eaLnBrk="1" latinLnBrk="0" hangingPunct="1">
        <a:spcBef>
          <a:spcPts val="6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defRPr sz="2000" kern="1200" spc="-40" baseline="0">
          <a:solidFill>
            <a:srgbClr val="464646"/>
          </a:solidFill>
          <a:latin typeface="+mn-lt"/>
          <a:ea typeface="+mn-ea"/>
          <a:cs typeface="Super Grotesk Offc Pro" panose="020B0504020101020102" pitchFamily="34" charset="0"/>
        </a:defRPr>
      </a:lvl2pPr>
      <a:lvl3pPr marL="536575" indent="-177800" algn="l" defTabSz="914400" rtl="0" eaLnBrk="1" latinLnBrk="0" hangingPunct="1">
        <a:spcBef>
          <a:spcPts val="600"/>
        </a:spcBef>
        <a:spcAft>
          <a:spcPts val="0"/>
        </a:spcAft>
        <a:buClr>
          <a:schemeClr val="accent3"/>
        </a:buClr>
        <a:buFont typeface="Arial" panose="020B0604020202020204" pitchFamily="34" charset="0"/>
        <a:buChar char="•"/>
        <a:tabLst/>
        <a:defRPr sz="1800" kern="1200" spc="-40" baseline="0">
          <a:solidFill>
            <a:srgbClr val="464646"/>
          </a:solidFill>
          <a:latin typeface="+mn-lt"/>
          <a:ea typeface="+mn-ea"/>
          <a:cs typeface="Super Grotesk Offc Pro" panose="020B0504020101020102" pitchFamily="34" charset="0"/>
        </a:defRPr>
      </a:lvl3pPr>
      <a:lvl4pPr marL="719138" indent="-182563" algn="l" defTabSz="914400" rtl="0" eaLnBrk="1" latinLnBrk="0" hangingPunct="1">
        <a:spcBef>
          <a:spcPts val="600"/>
        </a:spcBef>
        <a:spcAft>
          <a:spcPts val="0"/>
        </a:spcAft>
        <a:buClr>
          <a:schemeClr val="accent4"/>
        </a:buClr>
        <a:buFont typeface="Arial" panose="020B0604020202020204" pitchFamily="34" charset="0"/>
        <a:buChar char="•"/>
        <a:defRPr sz="1800" kern="1200" spc="-40" baseline="0">
          <a:solidFill>
            <a:srgbClr val="464646"/>
          </a:solidFill>
          <a:latin typeface="+mn-lt"/>
          <a:ea typeface="+mn-ea"/>
          <a:cs typeface="Super Grotesk Offc Pro" panose="020B0504020101020102" pitchFamily="34" charset="0"/>
        </a:defRPr>
      </a:lvl4pPr>
      <a:lvl5pPr marL="898525" indent="-179388" algn="l" defTabSz="914400" rtl="0" eaLnBrk="1" latinLnBrk="0" hangingPunct="1">
        <a:spcBef>
          <a:spcPts val="600"/>
        </a:spcBef>
        <a:spcAft>
          <a:spcPts val="0"/>
        </a:spcAft>
        <a:buClr>
          <a:schemeClr val="accent5"/>
        </a:buClr>
        <a:buFont typeface="Arial" panose="020B0604020202020204" pitchFamily="34" charset="0"/>
        <a:buChar char="•"/>
        <a:tabLst/>
        <a:defRPr sz="1800" kern="1200" spc="-40" baseline="0">
          <a:solidFill>
            <a:srgbClr val="464646"/>
          </a:solidFill>
          <a:latin typeface="+mn-lt"/>
          <a:ea typeface="+mn-ea"/>
          <a:cs typeface="Super Grotesk Offc Pro" panose="020B0504020101020102" pitchFamily="34" charset="0"/>
        </a:defRPr>
      </a:lvl5pPr>
      <a:lvl6pPr marL="900000" marR="0" indent="0" algn="l" defTabSz="914400" rtl="0" eaLnBrk="1" fontAlgn="auto" latinLnBrk="0" hangingPunct="1">
        <a:lnSpc>
          <a:spcPct val="100000"/>
        </a:lnSpc>
        <a:spcBef>
          <a:spcPts val="600"/>
        </a:spcBef>
        <a:spcAft>
          <a:spcPts val="0"/>
        </a:spcAft>
        <a:buClr>
          <a:schemeClr val="accent5"/>
        </a:buClr>
        <a:buSzTx/>
        <a:buFont typeface="Arial" panose="020B0604020202020204" pitchFamily="34" charset="0"/>
        <a:buNone/>
        <a:tabLst/>
        <a:defRPr sz="2000" kern="1200">
          <a:solidFill>
            <a:srgbClr val="464646"/>
          </a:solidFill>
          <a:latin typeface="+mn-lt"/>
          <a:ea typeface="+mn-ea"/>
          <a:cs typeface="+mn-cs"/>
        </a:defRPr>
      </a:lvl6pPr>
      <a:lvl7pPr marL="1260000" marR="0" indent="-180000" algn="l" defTabSz="914400" rtl="0" eaLnBrk="1" fontAlgn="auto" latinLnBrk="0" hangingPunct="1">
        <a:lnSpc>
          <a:spcPct val="100000"/>
        </a:lnSpc>
        <a:spcBef>
          <a:spcPts val="600"/>
        </a:spcBef>
        <a:spcAft>
          <a:spcPts val="0"/>
        </a:spcAft>
        <a:buClr>
          <a:schemeClr val="accent5"/>
        </a:buClr>
        <a:buSzTx/>
        <a:buFont typeface="Arial" panose="020B0604020202020204" pitchFamily="34" charset="0"/>
        <a:buChar char="•"/>
        <a:tabLst/>
        <a:defRPr sz="2000" kern="1200">
          <a:solidFill>
            <a:srgbClr val="464646"/>
          </a:solidFill>
          <a:latin typeface="+mn-lt"/>
          <a:ea typeface="+mn-ea"/>
          <a:cs typeface="+mn-cs"/>
        </a:defRPr>
      </a:lvl7pPr>
      <a:lvl8pPr marL="1440000" marR="0" indent="-180000" algn="l" defTabSz="914400" rtl="0" eaLnBrk="1" fontAlgn="auto" latinLnBrk="0" hangingPunct="1">
        <a:lnSpc>
          <a:spcPct val="100000"/>
        </a:lnSpc>
        <a:spcBef>
          <a:spcPts val="600"/>
        </a:spcBef>
        <a:spcAft>
          <a:spcPts val="0"/>
        </a:spcAft>
        <a:buClr>
          <a:schemeClr val="accent5"/>
        </a:buClr>
        <a:buSzTx/>
        <a:buFont typeface="Arial" panose="020B0604020202020204" pitchFamily="34" charset="0"/>
        <a:buChar char="•"/>
        <a:tabLst/>
        <a:defRPr sz="2000" kern="1200">
          <a:solidFill>
            <a:srgbClr val="464646"/>
          </a:solidFill>
          <a:latin typeface="+mn-lt"/>
          <a:ea typeface="+mn-ea"/>
          <a:cs typeface="+mn-cs"/>
        </a:defRPr>
      </a:lvl8pPr>
      <a:lvl9pPr marL="1620000" marR="0" indent="-180000" algn="l" defTabSz="914400" rtl="0" eaLnBrk="1" fontAlgn="auto" latinLnBrk="0" hangingPunct="1">
        <a:lnSpc>
          <a:spcPct val="100000"/>
        </a:lnSpc>
        <a:spcBef>
          <a:spcPts val="600"/>
        </a:spcBef>
        <a:spcAft>
          <a:spcPts val="0"/>
        </a:spcAft>
        <a:buClr>
          <a:schemeClr val="accent5"/>
        </a:buClr>
        <a:buSzTx/>
        <a:buFont typeface="Arial" panose="020B0604020202020204" pitchFamily="34" charset="0"/>
        <a:buChar char="•"/>
        <a:tabLst/>
        <a:defRPr sz="2000" kern="1200">
          <a:solidFill>
            <a:srgbClr val="464646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309">
          <p15:clr>
            <a:srgbClr val="F26B43"/>
          </p15:clr>
        </p15:guide>
        <p15:guide id="4" pos="7436">
          <p15:clr>
            <a:srgbClr val="F26B43"/>
          </p15:clr>
        </p15:guide>
        <p15:guide id="5" orient="horz" pos="3827">
          <p15:clr>
            <a:srgbClr val="F26B43"/>
          </p15:clr>
        </p15:guide>
        <p15:guide id="6" orient="horz" pos="756">
          <p15:clr>
            <a:srgbClr val="F26B43"/>
          </p15:clr>
        </p15:guide>
        <p15:guide id="7" orient="horz" pos="888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515380" y="476248"/>
            <a:ext cx="11268000" cy="1260000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en-GB" dirty="0" smtClean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515380" y="1772816"/>
            <a:ext cx="11268000" cy="42840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</a:p>
          <a:p>
            <a:pPr marL="1080000" marR="0" lvl="5" indent="-1800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1C19D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-40" normalizeH="0" baseline="0" noProof="0" dirty="0" smtClean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+mn-lt"/>
                <a:ea typeface="+mn-ea"/>
                <a:cs typeface="Super Grotesk Offc Pro" panose="020B0504020101020102" pitchFamily="34" charset="0"/>
              </a:rPr>
              <a:t>Sixth level</a:t>
            </a:r>
          </a:p>
          <a:p>
            <a:pPr marL="1260000" marR="0" lvl="6" indent="-1800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1C19D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-40" normalizeH="0" baseline="0" noProof="0" dirty="0" smtClean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+mn-lt"/>
                <a:ea typeface="+mn-ea"/>
                <a:cs typeface="Super Grotesk Offc Pro" panose="020B0504020101020102" pitchFamily="34" charset="0"/>
              </a:rPr>
              <a:t>Seventh level</a:t>
            </a:r>
          </a:p>
          <a:p>
            <a:pPr marL="1440000" marR="0" lvl="7" indent="-1800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1C19D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-40" normalizeH="0" baseline="0" noProof="0" dirty="0" smtClean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+mn-lt"/>
                <a:ea typeface="+mn-ea"/>
                <a:cs typeface="Super Grotesk Offc Pro" panose="020B0504020101020102" pitchFamily="34" charset="0"/>
              </a:rPr>
              <a:t>Eight level</a:t>
            </a:r>
          </a:p>
          <a:p>
            <a:pPr marL="1620000" marR="0" lvl="8" indent="-1800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1C19D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-40" normalizeH="0" baseline="0" noProof="0" dirty="0" smtClean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+mn-lt"/>
                <a:ea typeface="+mn-ea"/>
                <a:cs typeface="Super Grotesk Offc Pro" panose="020B0504020101020102" pitchFamily="34" charset="0"/>
              </a:rPr>
              <a:t>Ninth level</a:t>
            </a:r>
          </a:p>
          <a:p>
            <a:pPr lvl="4"/>
            <a:endParaRPr lang="en-GB" dirty="0"/>
          </a:p>
        </p:txBody>
      </p:sp>
      <p:sp>
        <p:nvSpPr>
          <p:cNvPr id="20" name="Footer Placeholder 4"/>
          <p:cNvSpPr txBox="1">
            <a:spLocks/>
          </p:cNvSpPr>
          <p:nvPr userDrawn="1"/>
        </p:nvSpPr>
        <p:spPr bwMode="gray">
          <a:xfrm>
            <a:off x="515380" y="6405149"/>
            <a:ext cx="3884400" cy="264211"/>
          </a:xfrm>
          <a:prstGeom prst="rect">
            <a:avLst/>
          </a:prstGeom>
        </p:spPr>
        <p:txBody>
          <a:bodyPr vert="horz" lIns="0" tIns="0" rIns="0" bIns="0" rtlCol="0" anchor="t"/>
          <a:lstStyle>
            <a:defPPr>
              <a:defRPr lang="sv-SE"/>
            </a:defPPr>
            <a:lvl1pPr marL="0" algn="l" defTabSz="914400" rtl="0" eaLnBrk="1" latinLnBrk="0" hangingPunct="1">
              <a:defRPr sz="950" kern="1200">
                <a:solidFill>
                  <a:srgbClr val="404040"/>
                </a:solidFill>
                <a:latin typeface="+mn-lt"/>
                <a:ea typeface="+mn-ea"/>
                <a:cs typeface="Super Grotesk Offc Pro" panose="020B0504020101020102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smtClean="0">
                <a:solidFill>
                  <a:srgbClr val="464646"/>
                </a:solidFill>
              </a:rPr>
              <a:t>© King.com Ltd 2017 – Commercially confidential</a:t>
            </a:r>
            <a:endParaRPr lang="en-GB" dirty="0" smtClean="0">
              <a:solidFill>
                <a:srgbClr val="464646"/>
              </a:solidFill>
              <a:effectLst>
                <a:outerShdw blurRad="50800" dist="50800" dir="5400000" algn="tl">
                  <a:srgbClr val="000000">
                    <a:alpha val="10000"/>
                  </a:srgbClr>
                </a:outerShdw>
              </a:effectLst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4510800" y="6405149"/>
            <a:ext cx="5940000" cy="1224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950">
                <a:solidFill>
                  <a:srgbClr val="464646"/>
                </a:solidFill>
                <a:effectLst/>
                <a:latin typeface="+mn-lt"/>
                <a:cs typeface="Super Grotesk Offc Pro" panose="020B0504020101020102" pitchFamily="34" charset="0"/>
              </a:defRPr>
            </a:lvl1pPr>
          </a:lstStyle>
          <a:p>
            <a:endParaRPr lang="en-GB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450990" y="6405149"/>
            <a:ext cx="721574" cy="1224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950">
                <a:solidFill>
                  <a:srgbClr val="464646"/>
                </a:solidFill>
                <a:latin typeface="+mn-lt"/>
                <a:cs typeface="Super Grotesk Offc Pro" panose="020B0504020101020102" pitchFamily="34" charset="0"/>
              </a:defRPr>
            </a:lvl1pPr>
          </a:lstStyle>
          <a:p>
            <a:r>
              <a:rPr lang="en-GB" dirty="0" smtClean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  <p:cxnSp>
        <p:nvCxnSpPr>
          <p:cNvPr id="9" name="Straight Connector 8"/>
          <p:cNvCxnSpPr/>
          <p:nvPr userDrawn="1"/>
        </p:nvCxnSpPr>
        <p:spPr bwMode="gray">
          <a:xfrm flipH="1">
            <a:off x="516564" y="6370123"/>
            <a:ext cx="10656000" cy="0"/>
          </a:xfrm>
          <a:prstGeom prst="line">
            <a:avLst/>
          </a:prstGeom>
          <a:ln w="635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0" y="0"/>
            <a:ext cx="246282" cy="6858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3788" y="6220800"/>
            <a:ext cx="557970" cy="3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8139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9" r:id="rId9"/>
    <p:sldLayoutId id="2147483720" r:id="rId10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400" kern="1200" spc="-100" baseline="0">
          <a:solidFill>
            <a:schemeClr val="accent3"/>
          </a:solidFill>
          <a:latin typeface="+mn-lt"/>
          <a:ea typeface="+mj-ea"/>
          <a:cs typeface="Super Grotesk Offc Pro" panose="020B0504020101020102" pitchFamily="34" charset="0"/>
        </a:defRPr>
      </a:lvl1pPr>
    </p:titleStyle>
    <p:bodyStyle>
      <a:lvl1pPr marL="179388" indent="-179388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>
          <a:schemeClr val="accent3"/>
        </a:buClr>
        <a:buFont typeface="Arial" panose="020B0604020202020204" pitchFamily="34" charset="0"/>
        <a:buChar char="•"/>
        <a:defRPr sz="2200" kern="1200" spc="-40" baseline="0">
          <a:solidFill>
            <a:srgbClr val="464646"/>
          </a:solidFill>
          <a:latin typeface="+mn-lt"/>
          <a:ea typeface="+mn-ea"/>
          <a:cs typeface="Super Grotesk Offc Pro" panose="020B0504020101020102" pitchFamily="34" charset="0"/>
        </a:defRPr>
      </a:lvl1pPr>
      <a:lvl2pPr marL="358775" indent="-179388" algn="l" defTabSz="914400" rtl="0" eaLnBrk="1" latinLnBrk="0" hangingPunct="1">
        <a:spcBef>
          <a:spcPts val="600"/>
        </a:spcBef>
        <a:spcAft>
          <a:spcPts val="0"/>
        </a:spcAft>
        <a:buClr>
          <a:schemeClr val="accent2"/>
        </a:buClr>
        <a:buFont typeface="Arial" panose="020B0604020202020204" pitchFamily="34" charset="0"/>
        <a:buChar char="•"/>
        <a:defRPr sz="2000" kern="1200" spc="-40" baseline="0">
          <a:solidFill>
            <a:srgbClr val="464646"/>
          </a:solidFill>
          <a:latin typeface="+mn-lt"/>
          <a:ea typeface="+mn-ea"/>
          <a:cs typeface="Super Grotesk Offc Pro" panose="020B0504020101020102" pitchFamily="34" charset="0"/>
        </a:defRPr>
      </a:lvl2pPr>
      <a:lvl3pPr marL="536575" indent="-177800" algn="l" defTabSz="914400" rtl="0" eaLnBrk="1" latinLnBrk="0" hangingPunct="1">
        <a:spcBef>
          <a:spcPts val="6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800" kern="1200" spc="-40" baseline="0">
          <a:solidFill>
            <a:srgbClr val="464646"/>
          </a:solidFill>
          <a:latin typeface="+mn-lt"/>
          <a:ea typeface="+mn-ea"/>
          <a:cs typeface="Super Grotesk Offc Pro" panose="020B0504020101020102" pitchFamily="34" charset="0"/>
        </a:defRPr>
      </a:lvl3pPr>
      <a:lvl4pPr marL="719138" indent="-182563" algn="l" defTabSz="914400" rtl="0" eaLnBrk="1" latinLnBrk="0" hangingPunct="1">
        <a:spcBef>
          <a:spcPts val="600"/>
        </a:spcBef>
        <a:spcAft>
          <a:spcPts val="0"/>
        </a:spcAft>
        <a:buClr>
          <a:schemeClr val="accent4"/>
        </a:buClr>
        <a:buFont typeface="Arial" panose="020B0604020202020204" pitchFamily="34" charset="0"/>
        <a:buChar char="•"/>
        <a:defRPr sz="1800" kern="1200" spc="-40" baseline="0">
          <a:solidFill>
            <a:srgbClr val="464646"/>
          </a:solidFill>
          <a:latin typeface="+mn-lt"/>
          <a:ea typeface="+mn-ea"/>
          <a:cs typeface="Super Grotesk Offc Pro" panose="020B0504020101020102" pitchFamily="34" charset="0"/>
        </a:defRPr>
      </a:lvl4pPr>
      <a:lvl5pPr marL="898525" indent="-179388" algn="l" defTabSz="914400" rtl="0" eaLnBrk="1" latinLnBrk="0" hangingPunct="1">
        <a:spcBef>
          <a:spcPts val="600"/>
        </a:spcBef>
        <a:spcAft>
          <a:spcPts val="0"/>
        </a:spcAft>
        <a:buClr>
          <a:schemeClr val="accent5"/>
        </a:buClr>
        <a:buFont typeface="Arial" panose="020B0604020202020204" pitchFamily="34" charset="0"/>
        <a:buChar char="•"/>
        <a:tabLst/>
        <a:defRPr sz="1800" kern="1200" spc="-40" baseline="0">
          <a:solidFill>
            <a:srgbClr val="464646"/>
          </a:solidFill>
          <a:latin typeface="+mn-lt"/>
          <a:ea typeface="+mn-ea"/>
          <a:cs typeface="Super Grotesk Offc Pro" panose="020B0504020101020102" pitchFamily="34" charset="0"/>
        </a:defRPr>
      </a:lvl5pPr>
      <a:lvl6pPr marL="1080000" marR="0" indent="-180000" algn="l" defTabSz="914400" rtl="0" eaLnBrk="1" fontAlgn="auto" latinLnBrk="0" hangingPunct="1">
        <a:lnSpc>
          <a:spcPct val="100000"/>
        </a:lnSpc>
        <a:spcBef>
          <a:spcPts val="600"/>
        </a:spcBef>
        <a:spcAft>
          <a:spcPts val="0"/>
        </a:spcAft>
        <a:buClr>
          <a:schemeClr val="accent5"/>
        </a:buClr>
        <a:buSzTx/>
        <a:buFont typeface="Arial" panose="020B0604020202020204" pitchFamily="34" charset="0"/>
        <a:buChar char="•"/>
        <a:tabLst/>
        <a:defRPr sz="2000" kern="1200">
          <a:solidFill>
            <a:srgbClr val="464646"/>
          </a:solidFill>
          <a:latin typeface="+mn-lt"/>
          <a:ea typeface="+mn-ea"/>
          <a:cs typeface="+mn-cs"/>
        </a:defRPr>
      </a:lvl6pPr>
      <a:lvl7pPr marL="1260000" marR="0" indent="-180000" algn="l" defTabSz="914400" rtl="0" eaLnBrk="1" fontAlgn="auto" latinLnBrk="0" hangingPunct="1">
        <a:lnSpc>
          <a:spcPct val="100000"/>
        </a:lnSpc>
        <a:spcBef>
          <a:spcPts val="600"/>
        </a:spcBef>
        <a:spcAft>
          <a:spcPts val="0"/>
        </a:spcAft>
        <a:buClr>
          <a:schemeClr val="accent5"/>
        </a:buClr>
        <a:buSzTx/>
        <a:buFont typeface="Arial" panose="020B0604020202020204" pitchFamily="34" charset="0"/>
        <a:buChar char="•"/>
        <a:tabLst/>
        <a:defRPr sz="2000" kern="1200">
          <a:solidFill>
            <a:srgbClr val="464646"/>
          </a:solidFill>
          <a:latin typeface="+mn-lt"/>
          <a:ea typeface="+mn-ea"/>
          <a:cs typeface="+mn-cs"/>
        </a:defRPr>
      </a:lvl7pPr>
      <a:lvl8pPr marL="1440000" marR="0" indent="-180000" algn="l" defTabSz="914400" rtl="0" eaLnBrk="1" fontAlgn="auto" latinLnBrk="0" hangingPunct="1">
        <a:lnSpc>
          <a:spcPct val="100000"/>
        </a:lnSpc>
        <a:spcBef>
          <a:spcPts val="600"/>
        </a:spcBef>
        <a:spcAft>
          <a:spcPts val="0"/>
        </a:spcAft>
        <a:buClr>
          <a:schemeClr val="accent5"/>
        </a:buClr>
        <a:buSzTx/>
        <a:buFont typeface="Arial" panose="020B0604020202020204" pitchFamily="34" charset="0"/>
        <a:buChar char="•"/>
        <a:tabLst/>
        <a:defRPr sz="2000" kern="1200">
          <a:solidFill>
            <a:srgbClr val="464646"/>
          </a:solidFill>
          <a:latin typeface="+mn-lt"/>
          <a:ea typeface="+mn-ea"/>
          <a:cs typeface="+mn-cs"/>
        </a:defRPr>
      </a:lvl8pPr>
      <a:lvl9pPr marL="1620000" marR="0" indent="-180000" algn="l" defTabSz="914400" rtl="0" eaLnBrk="1" fontAlgn="auto" latinLnBrk="0" hangingPunct="1">
        <a:lnSpc>
          <a:spcPct val="100000"/>
        </a:lnSpc>
        <a:spcBef>
          <a:spcPts val="600"/>
        </a:spcBef>
        <a:spcAft>
          <a:spcPts val="0"/>
        </a:spcAft>
        <a:buClr>
          <a:schemeClr val="accent5"/>
        </a:buClr>
        <a:buSzTx/>
        <a:buFont typeface="Arial" panose="020B0604020202020204" pitchFamily="34" charset="0"/>
        <a:buChar char="•"/>
        <a:tabLst/>
        <a:defRPr sz="2000" kern="1200">
          <a:solidFill>
            <a:srgbClr val="464646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309">
          <p15:clr>
            <a:srgbClr val="F26B43"/>
          </p15:clr>
        </p15:guide>
        <p15:guide id="4" pos="7436">
          <p15:clr>
            <a:srgbClr val="F26B43"/>
          </p15:clr>
        </p15:guide>
        <p15:guide id="5" orient="horz" pos="3827">
          <p15:clr>
            <a:srgbClr val="F26B43"/>
          </p15:clr>
        </p15:guide>
        <p15:guide id="6" orient="horz" pos="756">
          <p15:clr>
            <a:srgbClr val="F26B43"/>
          </p15:clr>
        </p15:guide>
        <p15:guide id="7" orient="horz" pos="888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515380" y="476248"/>
            <a:ext cx="11268000" cy="1260000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en-GB" dirty="0" smtClean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515380" y="1772816"/>
            <a:ext cx="11268000" cy="42840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</a:p>
          <a:p>
            <a:pPr marL="1080000" marR="0" lvl="5" indent="-1800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1C19D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-40" normalizeH="0" baseline="0" noProof="0" dirty="0" smtClean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+mn-lt"/>
                <a:ea typeface="+mn-ea"/>
                <a:cs typeface="Super Grotesk Offc Pro" panose="020B0504020101020102" pitchFamily="34" charset="0"/>
              </a:rPr>
              <a:t>Sixth level</a:t>
            </a:r>
          </a:p>
          <a:p>
            <a:pPr marL="1260000" marR="0" lvl="6" indent="-1800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1C19D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-40" normalizeH="0" baseline="0" noProof="0" dirty="0" smtClean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+mn-lt"/>
                <a:ea typeface="+mn-ea"/>
                <a:cs typeface="Super Grotesk Offc Pro" panose="020B0504020101020102" pitchFamily="34" charset="0"/>
              </a:rPr>
              <a:t>Seventh level</a:t>
            </a:r>
          </a:p>
          <a:p>
            <a:pPr marL="1440000" marR="0" lvl="7" indent="-1800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1C19D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-40" normalizeH="0" baseline="0" noProof="0" dirty="0" smtClean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+mn-lt"/>
                <a:ea typeface="+mn-ea"/>
                <a:cs typeface="Super Grotesk Offc Pro" panose="020B0504020101020102" pitchFamily="34" charset="0"/>
              </a:rPr>
              <a:t>Eight level</a:t>
            </a:r>
          </a:p>
          <a:p>
            <a:pPr marL="1620000" marR="0" lvl="8" indent="-1800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1C19D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-40" normalizeH="0" baseline="0" noProof="0" dirty="0" smtClean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+mn-lt"/>
                <a:ea typeface="+mn-ea"/>
                <a:cs typeface="Super Grotesk Offc Pro" panose="020B0504020101020102" pitchFamily="34" charset="0"/>
              </a:rPr>
              <a:t>Ninth level</a:t>
            </a:r>
          </a:p>
          <a:p>
            <a:pPr lvl="4"/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4510800" y="6405149"/>
            <a:ext cx="5940000" cy="1224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950">
                <a:solidFill>
                  <a:srgbClr val="464646"/>
                </a:solidFill>
                <a:effectLst/>
                <a:latin typeface="+mn-lt"/>
                <a:cs typeface="Super Grotesk Offc Pro" panose="020B0504020101020102" pitchFamily="34" charset="0"/>
              </a:defRPr>
            </a:lvl1pPr>
          </a:lstStyle>
          <a:p>
            <a:endParaRPr lang="en-GB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450990" y="6405149"/>
            <a:ext cx="721574" cy="1224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950">
                <a:solidFill>
                  <a:srgbClr val="464646"/>
                </a:solidFill>
                <a:latin typeface="+mn-lt"/>
                <a:cs typeface="Super Grotesk Offc Pro" panose="020B0504020101020102" pitchFamily="34" charset="0"/>
              </a:defRPr>
            </a:lvl1pPr>
          </a:lstStyle>
          <a:p>
            <a:r>
              <a:rPr lang="en-GB" dirty="0" smtClean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  <p:cxnSp>
        <p:nvCxnSpPr>
          <p:cNvPr id="9" name="Straight Connector 8"/>
          <p:cNvCxnSpPr/>
          <p:nvPr userDrawn="1"/>
        </p:nvCxnSpPr>
        <p:spPr bwMode="gray">
          <a:xfrm flipH="1">
            <a:off x="516564" y="6370123"/>
            <a:ext cx="10656000" cy="0"/>
          </a:xfrm>
          <a:prstGeom prst="line">
            <a:avLst/>
          </a:prstGeom>
          <a:ln w="635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ooter Placeholder 4"/>
          <p:cNvSpPr txBox="1">
            <a:spLocks/>
          </p:cNvSpPr>
          <p:nvPr userDrawn="1"/>
        </p:nvSpPr>
        <p:spPr bwMode="gray">
          <a:xfrm>
            <a:off x="515380" y="6405149"/>
            <a:ext cx="3884400" cy="264211"/>
          </a:xfrm>
          <a:prstGeom prst="rect">
            <a:avLst/>
          </a:prstGeom>
        </p:spPr>
        <p:txBody>
          <a:bodyPr vert="horz" lIns="0" tIns="0" rIns="0" bIns="0" rtlCol="0" anchor="t"/>
          <a:lstStyle>
            <a:defPPr>
              <a:defRPr lang="sv-SE"/>
            </a:defPPr>
            <a:lvl1pPr marL="0" algn="l" defTabSz="914400" rtl="0" eaLnBrk="1" latinLnBrk="0" hangingPunct="1">
              <a:defRPr sz="950" kern="1200">
                <a:solidFill>
                  <a:srgbClr val="404040"/>
                </a:solidFill>
                <a:latin typeface="+mn-lt"/>
                <a:ea typeface="+mn-ea"/>
                <a:cs typeface="Super Grotesk Offc Pro" panose="020B0504020101020102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smtClean="0">
                <a:solidFill>
                  <a:srgbClr val="464646"/>
                </a:solidFill>
              </a:rPr>
              <a:t>© King.com Ltd 2017 – Commercially confidential</a:t>
            </a:r>
            <a:endParaRPr lang="en-GB" dirty="0" smtClean="0">
              <a:solidFill>
                <a:srgbClr val="464646"/>
              </a:solidFill>
              <a:effectLst>
                <a:outerShdw blurRad="50800" dist="50800" dir="5400000" algn="tl">
                  <a:srgbClr val="000000">
                    <a:alpha val="10000"/>
                  </a:srgbClr>
                </a:outerShdw>
              </a:effectLst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0" y="0"/>
            <a:ext cx="303116" cy="6858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3788" y="6220800"/>
            <a:ext cx="557970" cy="3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501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23" r:id="rId2"/>
    <p:sldLayoutId id="2147483724" r:id="rId3"/>
    <p:sldLayoutId id="2147483725" r:id="rId4"/>
    <p:sldLayoutId id="2147483726" r:id="rId5"/>
    <p:sldLayoutId id="2147483727" r:id="rId6"/>
    <p:sldLayoutId id="2147483728" r:id="rId7"/>
    <p:sldLayoutId id="2147483729" r:id="rId8"/>
    <p:sldLayoutId id="2147483731" r:id="rId9"/>
    <p:sldLayoutId id="2147483732" r:id="rId10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400" kern="1200" spc="-100" baseline="0">
          <a:solidFill>
            <a:schemeClr val="accent4"/>
          </a:solidFill>
          <a:latin typeface="+mn-lt"/>
          <a:ea typeface="+mj-ea"/>
          <a:cs typeface="Super Grotesk Offc Pro" panose="020B0504020101020102" pitchFamily="34" charset="0"/>
        </a:defRPr>
      </a:lvl1pPr>
    </p:titleStyle>
    <p:bodyStyle>
      <a:lvl1pPr marL="179388" indent="-179388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>
          <a:schemeClr val="accent4"/>
        </a:buClr>
        <a:buFont typeface="Arial" panose="020B0604020202020204" pitchFamily="34" charset="0"/>
        <a:buChar char="•"/>
        <a:defRPr sz="2200" kern="1200" spc="-40" baseline="0">
          <a:solidFill>
            <a:srgbClr val="464646"/>
          </a:solidFill>
          <a:latin typeface="+mn-lt"/>
          <a:ea typeface="+mn-ea"/>
          <a:cs typeface="Super Grotesk Offc Pro" panose="020B0504020101020102" pitchFamily="34" charset="0"/>
        </a:defRPr>
      </a:lvl1pPr>
      <a:lvl2pPr marL="358775" indent="-179388" algn="l" defTabSz="914400" rtl="0" eaLnBrk="1" latinLnBrk="0" hangingPunct="1">
        <a:spcBef>
          <a:spcPts val="6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defRPr sz="2000" kern="1200" spc="-40" baseline="0">
          <a:solidFill>
            <a:srgbClr val="464646"/>
          </a:solidFill>
          <a:latin typeface="+mn-lt"/>
          <a:ea typeface="+mn-ea"/>
          <a:cs typeface="Super Grotesk Offc Pro" panose="020B0504020101020102" pitchFamily="34" charset="0"/>
        </a:defRPr>
      </a:lvl2pPr>
      <a:lvl3pPr marL="536575" indent="-177800" algn="l" defTabSz="914400" rtl="0" eaLnBrk="1" latinLnBrk="0" hangingPunct="1">
        <a:spcBef>
          <a:spcPts val="600"/>
        </a:spcBef>
        <a:spcAft>
          <a:spcPts val="0"/>
        </a:spcAft>
        <a:buClr>
          <a:schemeClr val="accent2"/>
        </a:buClr>
        <a:buFont typeface="Arial" panose="020B0604020202020204" pitchFamily="34" charset="0"/>
        <a:buChar char="•"/>
        <a:tabLst/>
        <a:defRPr sz="1800" kern="1200" spc="-40" baseline="0">
          <a:solidFill>
            <a:srgbClr val="464646"/>
          </a:solidFill>
          <a:latin typeface="+mn-lt"/>
          <a:ea typeface="+mn-ea"/>
          <a:cs typeface="Super Grotesk Offc Pro" panose="020B0504020101020102" pitchFamily="34" charset="0"/>
        </a:defRPr>
      </a:lvl3pPr>
      <a:lvl4pPr marL="719138" indent="-182563" algn="l" defTabSz="914400" rtl="0" eaLnBrk="1" latinLnBrk="0" hangingPunct="1">
        <a:spcBef>
          <a:spcPts val="600"/>
        </a:spcBef>
        <a:spcAft>
          <a:spcPts val="0"/>
        </a:spcAft>
        <a:buClr>
          <a:schemeClr val="accent3"/>
        </a:buClr>
        <a:buFont typeface="Arial" panose="020B0604020202020204" pitchFamily="34" charset="0"/>
        <a:buChar char="•"/>
        <a:defRPr sz="1800" kern="1200" spc="-40" baseline="0">
          <a:solidFill>
            <a:srgbClr val="464646"/>
          </a:solidFill>
          <a:latin typeface="+mn-lt"/>
          <a:ea typeface="+mn-ea"/>
          <a:cs typeface="Super Grotesk Offc Pro" panose="020B0504020101020102" pitchFamily="34" charset="0"/>
        </a:defRPr>
      </a:lvl4pPr>
      <a:lvl5pPr marL="898525" indent="-179388" algn="l" defTabSz="914400" rtl="0" eaLnBrk="1" latinLnBrk="0" hangingPunct="1">
        <a:spcBef>
          <a:spcPts val="600"/>
        </a:spcBef>
        <a:spcAft>
          <a:spcPts val="0"/>
        </a:spcAft>
        <a:buClr>
          <a:schemeClr val="accent5"/>
        </a:buClr>
        <a:buFont typeface="Arial" panose="020B0604020202020204" pitchFamily="34" charset="0"/>
        <a:buChar char="•"/>
        <a:tabLst/>
        <a:defRPr sz="1800" kern="1200" spc="-40" baseline="0">
          <a:solidFill>
            <a:srgbClr val="464646"/>
          </a:solidFill>
          <a:latin typeface="+mn-lt"/>
          <a:ea typeface="+mn-ea"/>
          <a:cs typeface="Super Grotesk Offc Pro" panose="020B0504020101020102" pitchFamily="34" charset="0"/>
        </a:defRPr>
      </a:lvl5pPr>
      <a:lvl6pPr marL="1080000" marR="0" indent="-180000" algn="l" defTabSz="914400" rtl="0" eaLnBrk="1" fontAlgn="auto" latinLnBrk="0" hangingPunct="1">
        <a:lnSpc>
          <a:spcPct val="100000"/>
        </a:lnSpc>
        <a:spcBef>
          <a:spcPts val="600"/>
        </a:spcBef>
        <a:spcAft>
          <a:spcPts val="0"/>
        </a:spcAft>
        <a:buClr>
          <a:schemeClr val="accent5"/>
        </a:buClr>
        <a:buSzTx/>
        <a:buFont typeface="Arial" panose="020B0604020202020204" pitchFamily="34" charset="0"/>
        <a:buChar char="•"/>
        <a:tabLst/>
        <a:defRPr sz="2000" kern="1200">
          <a:solidFill>
            <a:srgbClr val="464646"/>
          </a:solidFill>
          <a:latin typeface="+mn-lt"/>
          <a:ea typeface="+mn-ea"/>
          <a:cs typeface="+mn-cs"/>
        </a:defRPr>
      </a:lvl6pPr>
      <a:lvl7pPr marL="1260000" marR="0" indent="-180000" algn="l" defTabSz="914400" rtl="0" eaLnBrk="1" fontAlgn="auto" latinLnBrk="0" hangingPunct="1">
        <a:lnSpc>
          <a:spcPct val="100000"/>
        </a:lnSpc>
        <a:spcBef>
          <a:spcPts val="600"/>
        </a:spcBef>
        <a:spcAft>
          <a:spcPts val="0"/>
        </a:spcAft>
        <a:buClr>
          <a:schemeClr val="accent5"/>
        </a:buClr>
        <a:buSzTx/>
        <a:buFont typeface="Arial" panose="020B0604020202020204" pitchFamily="34" charset="0"/>
        <a:buChar char="•"/>
        <a:tabLst/>
        <a:defRPr sz="2000" kern="1200">
          <a:solidFill>
            <a:srgbClr val="464646"/>
          </a:solidFill>
          <a:latin typeface="+mn-lt"/>
          <a:ea typeface="+mn-ea"/>
          <a:cs typeface="+mn-cs"/>
        </a:defRPr>
      </a:lvl7pPr>
      <a:lvl8pPr marL="1440000" marR="0" indent="-180000" algn="l" defTabSz="914400" rtl="0" eaLnBrk="1" fontAlgn="auto" latinLnBrk="0" hangingPunct="1">
        <a:lnSpc>
          <a:spcPct val="100000"/>
        </a:lnSpc>
        <a:spcBef>
          <a:spcPts val="600"/>
        </a:spcBef>
        <a:spcAft>
          <a:spcPts val="0"/>
        </a:spcAft>
        <a:buClr>
          <a:schemeClr val="accent5"/>
        </a:buClr>
        <a:buSzTx/>
        <a:buFont typeface="Arial" panose="020B0604020202020204" pitchFamily="34" charset="0"/>
        <a:buChar char="•"/>
        <a:tabLst/>
        <a:defRPr sz="2000" kern="1200">
          <a:solidFill>
            <a:srgbClr val="464646"/>
          </a:solidFill>
          <a:latin typeface="+mn-lt"/>
          <a:ea typeface="+mn-ea"/>
          <a:cs typeface="+mn-cs"/>
        </a:defRPr>
      </a:lvl8pPr>
      <a:lvl9pPr marL="1620000" marR="0" indent="-180000" algn="l" defTabSz="914400" rtl="0" eaLnBrk="1" fontAlgn="auto" latinLnBrk="0" hangingPunct="1">
        <a:lnSpc>
          <a:spcPct val="100000"/>
        </a:lnSpc>
        <a:spcBef>
          <a:spcPts val="600"/>
        </a:spcBef>
        <a:spcAft>
          <a:spcPts val="0"/>
        </a:spcAft>
        <a:buClr>
          <a:schemeClr val="accent5"/>
        </a:buClr>
        <a:buSzTx/>
        <a:buFont typeface="Arial" panose="020B0604020202020204" pitchFamily="34" charset="0"/>
        <a:buChar char="•"/>
        <a:tabLst/>
        <a:defRPr sz="2000" kern="1200">
          <a:solidFill>
            <a:srgbClr val="464646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309">
          <p15:clr>
            <a:srgbClr val="F26B43"/>
          </p15:clr>
        </p15:guide>
        <p15:guide id="4" pos="7436">
          <p15:clr>
            <a:srgbClr val="F26B43"/>
          </p15:clr>
        </p15:guide>
        <p15:guide id="5" orient="horz" pos="3827">
          <p15:clr>
            <a:srgbClr val="F26B43"/>
          </p15:clr>
        </p15:guide>
        <p15:guide id="6" orient="horz" pos="756">
          <p15:clr>
            <a:srgbClr val="F26B43"/>
          </p15:clr>
        </p15:guide>
        <p15:guide id="7" orient="horz" pos="888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515380" y="476248"/>
            <a:ext cx="11268000" cy="1260000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en-GB" dirty="0" smtClean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515380" y="1772816"/>
            <a:ext cx="11268000" cy="42840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</a:p>
          <a:p>
            <a:pPr marL="1080000" marR="0" lvl="5" indent="-1800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1C19D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-40" normalizeH="0" baseline="0" noProof="0" dirty="0" smtClean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+mn-lt"/>
                <a:ea typeface="+mn-ea"/>
                <a:cs typeface="Super Grotesk Offc Pro" panose="020B0504020101020102" pitchFamily="34" charset="0"/>
              </a:rPr>
              <a:t>Sixth level</a:t>
            </a:r>
          </a:p>
          <a:p>
            <a:pPr marL="1260000" marR="0" lvl="6" indent="-1800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1C19D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-40" normalizeH="0" baseline="0" noProof="0" dirty="0" smtClean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+mn-lt"/>
                <a:ea typeface="+mn-ea"/>
                <a:cs typeface="Super Grotesk Offc Pro" panose="020B0504020101020102" pitchFamily="34" charset="0"/>
              </a:rPr>
              <a:t>Seventh level</a:t>
            </a:r>
          </a:p>
          <a:p>
            <a:pPr marL="1440000" marR="0" lvl="7" indent="-1800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1C19D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-40" normalizeH="0" baseline="0" noProof="0" dirty="0" smtClean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+mn-lt"/>
                <a:ea typeface="+mn-ea"/>
                <a:cs typeface="Super Grotesk Offc Pro" panose="020B0504020101020102" pitchFamily="34" charset="0"/>
              </a:rPr>
              <a:t>Eight level</a:t>
            </a:r>
          </a:p>
          <a:p>
            <a:pPr marL="1620000" marR="0" lvl="8" indent="-1800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1C19D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-40" normalizeH="0" baseline="0" noProof="0" dirty="0" smtClean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+mn-lt"/>
                <a:ea typeface="+mn-ea"/>
                <a:cs typeface="Super Grotesk Offc Pro" panose="020B0504020101020102" pitchFamily="34" charset="0"/>
              </a:rPr>
              <a:t>Ninth level</a:t>
            </a:r>
          </a:p>
          <a:p>
            <a:pPr lvl="4"/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4510800" y="6405149"/>
            <a:ext cx="5940000" cy="1224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950">
                <a:solidFill>
                  <a:srgbClr val="464646"/>
                </a:solidFill>
                <a:effectLst/>
                <a:latin typeface="+mn-lt"/>
                <a:cs typeface="Super Grotesk Offc Pro" panose="020B0504020101020102" pitchFamily="34" charset="0"/>
              </a:defRPr>
            </a:lvl1pPr>
          </a:lstStyle>
          <a:p>
            <a:endParaRPr lang="en-GB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450990" y="6405149"/>
            <a:ext cx="721574" cy="1224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950">
                <a:solidFill>
                  <a:srgbClr val="464646"/>
                </a:solidFill>
                <a:latin typeface="+mn-lt"/>
                <a:cs typeface="Super Grotesk Offc Pro" panose="020B0504020101020102" pitchFamily="34" charset="0"/>
              </a:defRPr>
            </a:lvl1pPr>
          </a:lstStyle>
          <a:p>
            <a:r>
              <a:rPr lang="en-GB" dirty="0" smtClean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  <p:cxnSp>
        <p:nvCxnSpPr>
          <p:cNvPr id="9" name="Straight Connector 8"/>
          <p:cNvCxnSpPr/>
          <p:nvPr userDrawn="1"/>
        </p:nvCxnSpPr>
        <p:spPr bwMode="gray">
          <a:xfrm flipH="1">
            <a:off x="516564" y="6370123"/>
            <a:ext cx="10656000" cy="0"/>
          </a:xfrm>
          <a:prstGeom prst="line">
            <a:avLst/>
          </a:prstGeom>
          <a:ln w="635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ooter Placeholder 4"/>
          <p:cNvSpPr txBox="1">
            <a:spLocks/>
          </p:cNvSpPr>
          <p:nvPr userDrawn="1"/>
        </p:nvSpPr>
        <p:spPr bwMode="gray">
          <a:xfrm>
            <a:off x="515380" y="6405149"/>
            <a:ext cx="3884400" cy="264211"/>
          </a:xfrm>
          <a:prstGeom prst="rect">
            <a:avLst/>
          </a:prstGeom>
        </p:spPr>
        <p:txBody>
          <a:bodyPr vert="horz" lIns="0" tIns="0" rIns="0" bIns="0" rtlCol="0" anchor="t"/>
          <a:lstStyle>
            <a:defPPr>
              <a:defRPr lang="sv-SE"/>
            </a:defPPr>
            <a:lvl1pPr marL="0" algn="l" defTabSz="914400" rtl="0" eaLnBrk="1" latinLnBrk="0" hangingPunct="1">
              <a:defRPr sz="950" kern="1200">
                <a:solidFill>
                  <a:srgbClr val="404040"/>
                </a:solidFill>
                <a:latin typeface="+mn-lt"/>
                <a:ea typeface="+mn-ea"/>
                <a:cs typeface="Super Grotesk Offc Pro" panose="020B0504020101020102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smtClean="0">
                <a:solidFill>
                  <a:srgbClr val="464646"/>
                </a:solidFill>
              </a:rPr>
              <a:t>© King.com Ltd 2017 – Commercially confidential</a:t>
            </a:r>
            <a:endParaRPr lang="en-GB" dirty="0" smtClean="0">
              <a:solidFill>
                <a:srgbClr val="464646"/>
              </a:solidFill>
              <a:effectLst>
                <a:outerShdw blurRad="50800" dist="50800" dir="5400000" algn="tl">
                  <a:srgbClr val="000000">
                    <a:alpha val="10000"/>
                  </a:srgbClr>
                </a:outerShdw>
              </a:effectLst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0" y="0"/>
            <a:ext cx="198920" cy="6858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3788" y="6220800"/>
            <a:ext cx="557970" cy="3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829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35" r:id="rId2"/>
    <p:sldLayoutId id="2147483736" r:id="rId3"/>
    <p:sldLayoutId id="2147483737" r:id="rId4"/>
    <p:sldLayoutId id="2147483738" r:id="rId5"/>
    <p:sldLayoutId id="2147483739" r:id="rId6"/>
    <p:sldLayoutId id="2147483740" r:id="rId7"/>
    <p:sldLayoutId id="2147483741" r:id="rId8"/>
    <p:sldLayoutId id="2147483743" r:id="rId9"/>
    <p:sldLayoutId id="2147483744" r:id="rId10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400" kern="1200" spc="-100" baseline="0">
          <a:solidFill>
            <a:schemeClr val="accent5"/>
          </a:solidFill>
          <a:latin typeface="+mn-lt"/>
          <a:ea typeface="+mj-ea"/>
          <a:cs typeface="Super Grotesk Offc Pro" panose="020B0504020101020102" pitchFamily="34" charset="0"/>
        </a:defRPr>
      </a:lvl1pPr>
    </p:titleStyle>
    <p:bodyStyle>
      <a:lvl1pPr marL="179388" indent="-179388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>
          <a:schemeClr val="accent5"/>
        </a:buClr>
        <a:buFont typeface="Arial" panose="020B0604020202020204" pitchFamily="34" charset="0"/>
        <a:buChar char="•"/>
        <a:defRPr sz="2200" kern="1200" spc="-40" baseline="0">
          <a:solidFill>
            <a:srgbClr val="464646"/>
          </a:solidFill>
          <a:latin typeface="+mn-lt"/>
          <a:ea typeface="+mn-ea"/>
          <a:cs typeface="Super Grotesk Offc Pro" panose="020B0504020101020102" pitchFamily="34" charset="0"/>
        </a:defRPr>
      </a:lvl1pPr>
      <a:lvl2pPr marL="358775" indent="-179388" algn="l" defTabSz="914400" rtl="0" eaLnBrk="1" latinLnBrk="0" hangingPunct="1">
        <a:spcBef>
          <a:spcPts val="6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defRPr sz="2000" kern="1200" spc="-40" baseline="0">
          <a:solidFill>
            <a:srgbClr val="464646"/>
          </a:solidFill>
          <a:latin typeface="+mn-lt"/>
          <a:ea typeface="+mn-ea"/>
          <a:cs typeface="Super Grotesk Offc Pro" panose="020B0504020101020102" pitchFamily="34" charset="0"/>
        </a:defRPr>
      </a:lvl2pPr>
      <a:lvl3pPr marL="536575" indent="-177800" algn="l" defTabSz="914400" rtl="0" eaLnBrk="1" latinLnBrk="0" hangingPunct="1">
        <a:spcBef>
          <a:spcPts val="600"/>
        </a:spcBef>
        <a:spcAft>
          <a:spcPts val="0"/>
        </a:spcAft>
        <a:buClr>
          <a:schemeClr val="accent2"/>
        </a:buClr>
        <a:buFont typeface="Arial" panose="020B0604020202020204" pitchFamily="34" charset="0"/>
        <a:buChar char="•"/>
        <a:tabLst/>
        <a:defRPr sz="1800" kern="1200" spc="-40" baseline="0">
          <a:solidFill>
            <a:srgbClr val="464646"/>
          </a:solidFill>
          <a:latin typeface="+mn-lt"/>
          <a:ea typeface="+mn-ea"/>
          <a:cs typeface="Super Grotesk Offc Pro" panose="020B0504020101020102" pitchFamily="34" charset="0"/>
        </a:defRPr>
      </a:lvl3pPr>
      <a:lvl4pPr marL="719138" indent="-182563" algn="l" defTabSz="914400" rtl="0" eaLnBrk="1" latinLnBrk="0" hangingPunct="1">
        <a:spcBef>
          <a:spcPts val="600"/>
        </a:spcBef>
        <a:spcAft>
          <a:spcPts val="0"/>
        </a:spcAft>
        <a:buClr>
          <a:schemeClr val="accent3"/>
        </a:buClr>
        <a:buFont typeface="Arial" panose="020B0604020202020204" pitchFamily="34" charset="0"/>
        <a:buChar char="•"/>
        <a:defRPr sz="1800" kern="1200" spc="-40" baseline="0">
          <a:solidFill>
            <a:srgbClr val="464646"/>
          </a:solidFill>
          <a:latin typeface="+mn-lt"/>
          <a:ea typeface="+mn-ea"/>
          <a:cs typeface="Super Grotesk Offc Pro" panose="020B0504020101020102" pitchFamily="34" charset="0"/>
        </a:defRPr>
      </a:lvl4pPr>
      <a:lvl5pPr marL="898525" indent="-179388" algn="l" defTabSz="914400" rtl="0" eaLnBrk="1" latinLnBrk="0" hangingPunct="1">
        <a:spcBef>
          <a:spcPts val="600"/>
        </a:spcBef>
        <a:spcAft>
          <a:spcPts val="0"/>
        </a:spcAft>
        <a:buClr>
          <a:schemeClr val="accent4"/>
        </a:buClr>
        <a:buFont typeface="Arial" panose="020B0604020202020204" pitchFamily="34" charset="0"/>
        <a:buChar char="•"/>
        <a:tabLst/>
        <a:defRPr sz="1800" kern="1200" spc="-40" baseline="0">
          <a:solidFill>
            <a:srgbClr val="464646"/>
          </a:solidFill>
          <a:latin typeface="+mn-lt"/>
          <a:ea typeface="+mn-ea"/>
          <a:cs typeface="Super Grotesk Offc Pro" panose="020B0504020101020102" pitchFamily="34" charset="0"/>
        </a:defRPr>
      </a:lvl5pPr>
      <a:lvl6pPr marL="1080000" marR="0" indent="-180000" algn="l" defTabSz="914400" rtl="0" eaLnBrk="1" fontAlgn="auto" latinLnBrk="0" hangingPunct="1">
        <a:lnSpc>
          <a:spcPct val="100000"/>
        </a:lnSpc>
        <a:spcBef>
          <a:spcPts val="600"/>
        </a:spcBef>
        <a:spcAft>
          <a:spcPts val="0"/>
        </a:spcAft>
        <a:buClr>
          <a:schemeClr val="accent5"/>
        </a:buClr>
        <a:buSzTx/>
        <a:buFont typeface="Arial" panose="020B0604020202020204" pitchFamily="34" charset="0"/>
        <a:buChar char="•"/>
        <a:tabLst/>
        <a:defRPr sz="2000" kern="1200">
          <a:solidFill>
            <a:srgbClr val="464646"/>
          </a:solidFill>
          <a:latin typeface="+mn-lt"/>
          <a:ea typeface="+mn-ea"/>
          <a:cs typeface="+mn-cs"/>
        </a:defRPr>
      </a:lvl6pPr>
      <a:lvl7pPr marL="1260000" marR="0" indent="-180000" algn="l" defTabSz="914400" rtl="0" eaLnBrk="1" fontAlgn="auto" latinLnBrk="0" hangingPunct="1">
        <a:lnSpc>
          <a:spcPct val="100000"/>
        </a:lnSpc>
        <a:spcBef>
          <a:spcPts val="600"/>
        </a:spcBef>
        <a:spcAft>
          <a:spcPts val="0"/>
        </a:spcAft>
        <a:buClr>
          <a:schemeClr val="accent5"/>
        </a:buClr>
        <a:buSzTx/>
        <a:buFont typeface="Arial" panose="020B0604020202020204" pitchFamily="34" charset="0"/>
        <a:buChar char="•"/>
        <a:tabLst/>
        <a:defRPr sz="2000" kern="1200">
          <a:solidFill>
            <a:srgbClr val="464646"/>
          </a:solidFill>
          <a:latin typeface="+mn-lt"/>
          <a:ea typeface="+mn-ea"/>
          <a:cs typeface="+mn-cs"/>
        </a:defRPr>
      </a:lvl7pPr>
      <a:lvl8pPr marL="1440000" marR="0" indent="-180000" algn="l" defTabSz="914400" rtl="0" eaLnBrk="1" fontAlgn="auto" latinLnBrk="0" hangingPunct="1">
        <a:lnSpc>
          <a:spcPct val="100000"/>
        </a:lnSpc>
        <a:spcBef>
          <a:spcPts val="600"/>
        </a:spcBef>
        <a:spcAft>
          <a:spcPts val="0"/>
        </a:spcAft>
        <a:buClr>
          <a:schemeClr val="accent5"/>
        </a:buClr>
        <a:buSzTx/>
        <a:buFont typeface="Arial" panose="020B0604020202020204" pitchFamily="34" charset="0"/>
        <a:buChar char="•"/>
        <a:tabLst/>
        <a:defRPr sz="2000" kern="1200">
          <a:solidFill>
            <a:srgbClr val="464646"/>
          </a:solidFill>
          <a:latin typeface="+mn-lt"/>
          <a:ea typeface="+mn-ea"/>
          <a:cs typeface="+mn-cs"/>
        </a:defRPr>
      </a:lvl8pPr>
      <a:lvl9pPr marL="1620000" marR="0" indent="-180000" algn="l" defTabSz="914400" rtl="0" eaLnBrk="1" fontAlgn="auto" latinLnBrk="0" hangingPunct="1">
        <a:lnSpc>
          <a:spcPct val="100000"/>
        </a:lnSpc>
        <a:spcBef>
          <a:spcPts val="600"/>
        </a:spcBef>
        <a:spcAft>
          <a:spcPts val="0"/>
        </a:spcAft>
        <a:buClr>
          <a:schemeClr val="accent5"/>
        </a:buClr>
        <a:buSzTx/>
        <a:buFont typeface="Arial" panose="020B0604020202020204" pitchFamily="34" charset="0"/>
        <a:buChar char="•"/>
        <a:tabLst/>
        <a:defRPr sz="2000" kern="1200">
          <a:solidFill>
            <a:srgbClr val="464646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309">
          <p15:clr>
            <a:srgbClr val="F26B43"/>
          </p15:clr>
        </p15:guide>
        <p15:guide id="4" pos="7436">
          <p15:clr>
            <a:srgbClr val="F26B43"/>
          </p15:clr>
        </p15:guide>
        <p15:guide id="5" orient="horz" pos="3827">
          <p15:clr>
            <a:srgbClr val="F26B43"/>
          </p15:clr>
        </p15:guide>
        <p15:guide id="6" orient="horz" pos="756">
          <p15:clr>
            <a:srgbClr val="F26B43"/>
          </p15:clr>
        </p15:guide>
        <p15:guide id="7" orient="horz" pos="888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515380" y="476248"/>
            <a:ext cx="11268000" cy="1260000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en-GB" dirty="0" smtClean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515380" y="1772816"/>
            <a:ext cx="11268000" cy="42840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</a:p>
          <a:p>
            <a:pPr marL="1080000" marR="0" lvl="5" indent="-1800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1C19D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-40" normalizeH="0" baseline="0" noProof="0" dirty="0" smtClean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+mn-lt"/>
                <a:ea typeface="+mn-ea"/>
                <a:cs typeface="Super Grotesk Offc Pro" panose="020B0504020101020102" pitchFamily="34" charset="0"/>
              </a:rPr>
              <a:t>Sixth level</a:t>
            </a:r>
          </a:p>
          <a:p>
            <a:pPr marL="1260000" marR="0" lvl="6" indent="-1800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1C19D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-40" normalizeH="0" baseline="0" noProof="0" dirty="0" smtClean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+mn-lt"/>
                <a:ea typeface="+mn-ea"/>
                <a:cs typeface="Super Grotesk Offc Pro" panose="020B0504020101020102" pitchFamily="34" charset="0"/>
              </a:rPr>
              <a:t>Seventh level</a:t>
            </a:r>
          </a:p>
          <a:p>
            <a:pPr marL="1440000" marR="0" lvl="7" indent="-1800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1C19D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-40" normalizeH="0" baseline="0" noProof="0" dirty="0" smtClean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+mn-lt"/>
                <a:ea typeface="+mn-ea"/>
                <a:cs typeface="Super Grotesk Offc Pro" panose="020B0504020101020102" pitchFamily="34" charset="0"/>
              </a:rPr>
              <a:t>Eight level</a:t>
            </a:r>
          </a:p>
          <a:p>
            <a:pPr marL="1620000" marR="0" lvl="8" indent="-1800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1C19D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-40" normalizeH="0" baseline="0" noProof="0" dirty="0" smtClean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+mn-lt"/>
                <a:ea typeface="+mn-ea"/>
                <a:cs typeface="Super Grotesk Offc Pro" panose="020B0504020101020102" pitchFamily="34" charset="0"/>
              </a:rPr>
              <a:t>Ninth level</a:t>
            </a:r>
          </a:p>
          <a:p>
            <a:pPr lvl="4"/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4510800" y="6405149"/>
            <a:ext cx="5940000" cy="1224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950">
                <a:solidFill>
                  <a:srgbClr val="464646"/>
                </a:solidFill>
                <a:effectLst/>
                <a:latin typeface="+mn-lt"/>
                <a:cs typeface="Super Grotesk Offc Pro" panose="020B0504020101020102" pitchFamily="34" charset="0"/>
              </a:defRPr>
            </a:lvl1pPr>
          </a:lstStyle>
          <a:p>
            <a:endParaRPr lang="en-GB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450990" y="6405149"/>
            <a:ext cx="721574" cy="1224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950">
                <a:solidFill>
                  <a:srgbClr val="464646"/>
                </a:solidFill>
                <a:latin typeface="+mn-lt"/>
                <a:cs typeface="Super Grotesk Offc Pro" panose="020B0504020101020102" pitchFamily="34" charset="0"/>
              </a:defRPr>
            </a:lvl1pPr>
          </a:lstStyle>
          <a:p>
            <a:r>
              <a:rPr lang="en-GB" dirty="0" smtClean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  <p:cxnSp>
        <p:nvCxnSpPr>
          <p:cNvPr id="9" name="Straight Connector 8"/>
          <p:cNvCxnSpPr/>
          <p:nvPr userDrawn="1"/>
        </p:nvCxnSpPr>
        <p:spPr bwMode="gray">
          <a:xfrm flipH="1">
            <a:off x="516564" y="6370123"/>
            <a:ext cx="10656000" cy="0"/>
          </a:xfrm>
          <a:prstGeom prst="line">
            <a:avLst/>
          </a:prstGeom>
          <a:ln w="63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ooter Placeholder 4"/>
          <p:cNvSpPr txBox="1">
            <a:spLocks/>
          </p:cNvSpPr>
          <p:nvPr userDrawn="1"/>
        </p:nvSpPr>
        <p:spPr bwMode="gray">
          <a:xfrm>
            <a:off x="515380" y="6405149"/>
            <a:ext cx="3884400" cy="264211"/>
          </a:xfrm>
          <a:prstGeom prst="rect">
            <a:avLst/>
          </a:prstGeom>
        </p:spPr>
        <p:txBody>
          <a:bodyPr vert="horz" lIns="0" tIns="0" rIns="0" bIns="0" rtlCol="0" anchor="t"/>
          <a:lstStyle>
            <a:defPPr>
              <a:defRPr lang="sv-SE"/>
            </a:defPPr>
            <a:lvl1pPr marL="0" algn="l" defTabSz="914400" rtl="0" eaLnBrk="1" latinLnBrk="0" hangingPunct="1">
              <a:defRPr sz="950" kern="1200">
                <a:solidFill>
                  <a:srgbClr val="404040"/>
                </a:solidFill>
                <a:latin typeface="+mn-lt"/>
                <a:ea typeface="+mn-ea"/>
                <a:cs typeface="Super Grotesk Offc Pro" panose="020B0504020101020102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smtClean="0">
                <a:solidFill>
                  <a:srgbClr val="464646"/>
                </a:solidFill>
              </a:rPr>
              <a:t>© King.com Ltd 2017 – Commercially confidential</a:t>
            </a:r>
            <a:endParaRPr lang="en-GB" dirty="0" smtClean="0">
              <a:solidFill>
                <a:srgbClr val="464646"/>
              </a:solidFill>
              <a:effectLst>
                <a:outerShdw blurRad="50800" dist="50800" dir="5400000" algn="tl">
                  <a:srgbClr val="000000">
                    <a:alpha val="10000"/>
                  </a:srgbClr>
                </a:outerShdw>
              </a:effectLst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3788" y="6220800"/>
            <a:ext cx="557970" cy="381600"/>
          </a:xfrm>
          <a:prstGeom prst="rect">
            <a:avLst/>
          </a:prstGeom>
        </p:spPr>
      </p:pic>
      <p:pic>
        <p:nvPicPr>
          <p:cNvPr id="4" name="Bildobjekt 3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337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438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3" r:id="rId1"/>
    <p:sldLayoutId id="2147483774" r:id="rId2"/>
    <p:sldLayoutId id="2147483775" r:id="rId3"/>
    <p:sldLayoutId id="2147483776" r:id="rId4"/>
    <p:sldLayoutId id="2147483777" r:id="rId5"/>
    <p:sldLayoutId id="2147483778" r:id="rId6"/>
    <p:sldLayoutId id="2147483779" r:id="rId7"/>
    <p:sldLayoutId id="2147483780" r:id="rId8"/>
    <p:sldLayoutId id="2147483781" r:id="rId9"/>
    <p:sldLayoutId id="2147483782" r:id="rId10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400" kern="1200" spc="-100" baseline="0">
          <a:solidFill>
            <a:schemeClr val="accent6"/>
          </a:solidFill>
          <a:latin typeface="+mn-lt"/>
          <a:ea typeface="+mj-ea"/>
          <a:cs typeface="Super Grotesk Offc Pro" panose="020B0504020101020102" pitchFamily="34" charset="0"/>
        </a:defRPr>
      </a:lvl1pPr>
    </p:titleStyle>
    <p:bodyStyle>
      <a:lvl1pPr marL="179388" indent="-179388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>
          <a:schemeClr val="accent6"/>
        </a:buClr>
        <a:buFont typeface="Arial" panose="020B0604020202020204" pitchFamily="34" charset="0"/>
        <a:buChar char="•"/>
        <a:defRPr sz="2200" kern="1200" spc="-40" baseline="0">
          <a:solidFill>
            <a:srgbClr val="464646"/>
          </a:solidFill>
          <a:latin typeface="+mn-lt"/>
          <a:ea typeface="+mn-ea"/>
          <a:cs typeface="Super Grotesk Offc Pro" panose="020B0504020101020102" pitchFamily="34" charset="0"/>
        </a:defRPr>
      </a:lvl1pPr>
      <a:lvl2pPr marL="358775" indent="-179388" algn="l" defTabSz="914400" rtl="0" eaLnBrk="1" latinLnBrk="0" hangingPunct="1">
        <a:spcBef>
          <a:spcPts val="6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defRPr sz="2000" kern="1200" spc="-40" baseline="0">
          <a:solidFill>
            <a:srgbClr val="464646"/>
          </a:solidFill>
          <a:latin typeface="+mn-lt"/>
          <a:ea typeface="+mn-ea"/>
          <a:cs typeface="Super Grotesk Offc Pro" panose="020B0504020101020102" pitchFamily="34" charset="0"/>
        </a:defRPr>
      </a:lvl2pPr>
      <a:lvl3pPr marL="536575" indent="-177800" algn="l" defTabSz="914400" rtl="0" eaLnBrk="1" latinLnBrk="0" hangingPunct="1">
        <a:spcBef>
          <a:spcPts val="600"/>
        </a:spcBef>
        <a:spcAft>
          <a:spcPts val="0"/>
        </a:spcAft>
        <a:buClr>
          <a:schemeClr val="accent2"/>
        </a:buClr>
        <a:buFont typeface="Arial" panose="020B0604020202020204" pitchFamily="34" charset="0"/>
        <a:buChar char="•"/>
        <a:tabLst/>
        <a:defRPr sz="1800" kern="1200" spc="-40" baseline="0">
          <a:solidFill>
            <a:srgbClr val="464646"/>
          </a:solidFill>
          <a:latin typeface="+mn-lt"/>
          <a:ea typeface="+mn-ea"/>
          <a:cs typeface="Super Grotesk Offc Pro" panose="020B0504020101020102" pitchFamily="34" charset="0"/>
        </a:defRPr>
      </a:lvl3pPr>
      <a:lvl4pPr marL="719138" indent="-182563" algn="l" defTabSz="914400" rtl="0" eaLnBrk="1" latinLnBrk="0" hangingPunct="1">
        <a:spcBef>
          <a:spcPts val="600"/>
        </a:spcBef>
        <a:spcAft>
          <a:spcPts val="0"/>
        </a:spcAft>
        <a:buClr>
          <a:schemeClr val="accent3"/>
        </a:buClr>
        <a:buFont typeface="Arial" panose="020B0604020202020204" pitchFamily="34" charset="0"/>
        <a:buChar char="•"/>
        <a:defRPr sz="1800" kern="1200" spc="-40" baseline="0">
          <a:solidFill>
            <a:srgbClr val="464646"/>
          </a:solidFill>
          <a:latin typeface="+mn-lt"/>
          <a:ea typeface="+mn-ea"/>
          <a:cs typeface="Super Grotesk Offc Pro" panose="020B0504020101020102" pitchFamily="34" charset="0"/>
        </a:defRPr>
      </a:lvl4pPr>
      <a:lvl5pPr marL="898525" indent="-179388" algn="l" defTabSz="914400" rtl="0" eaLnBrk="1" latinLnBrk="0" hangingPunct="1">
        <a:spcBef>
          <a:spcPts val="600"/>
        </a:spcBef>
        <a:spcAft>
          <a:spcPts val="0"/>
        </a:spcAft>
        <a:buClr>
          <a:schemeClr val="accent4"/>
        </a:buClr>
        <a:buFont typeface="Arial" panose="020B0604020202020204" pitchFamily="34" charset="0"/>
        <a:buChar char="•"/>
        <a:tabLst/>
        <a:defRPr sz="1800" kern="1200" spc="-40" baseline="0">
          <a:solidFill>
            <a:srgbClr val="464646"/>
          </a:solidFill>
          <a:latin typeface="+mn-lt"/>
          <a:ea typeface="+mn-ea"/>
          <a:cs typeface="Super Grotesk Offc Pro" panose="020B0504020101020102" pitchFamily="34" charset="0"/>
        </a:defRPr>
      </a:lvl5pPr>
      <a:lvl6pPr marL="1080000" marR="0" indent="-180000" algn="l" defTabSz="914400" rtl="0" eaLnBrk="1" fontAlgn="auto" latinLnBrk="0" hangingPunct="1">
        <a:lnSpc>
          <a:spcPct val="100000"/>
        </a:lnSpc>
        <a:spcBef>
          <a:spcPts val="600"/>
        </a:spcBef>
        <a:spcAft>
          <a:spcPts val="0"/>
        </a:spcAft>
        <a:buClr>
          <a:schemeClr val="accent5"/>
        </a:buClr>
        <a:buSzTx/>
        <a:buFont typeface="Arial" panose="020B0604020202020204" pitchFamily="34" charset="0"/>
        <a:buChar char="•"/>
        <a:tabLst/>
        <a:defRPr sz="2000" kern="1200">
          <a:solidFill>
            <a:srgbClr val="464646"/>
          </a:solidFill>
          <a:latin typeface="+mn-lt"/>
          <a:ea typeface="+mn-ea"/>
          <a:cs typeface="+mn-cs"/>
        </a:defRPr>
      </a:lvl6pPr>
      <a:lvl7pPr marL="1260000" marR="0" indent="-180000" algn="l" defTabSz="914400" rtl="0" eaLnBrk="1" fontAlgn="auto" latinLnBrk="0" hangingPunct="1">
        <a:lnSpc>
          <a:spcPct val="100000"/>
        </a:lnSpc>
        <a:spcBef>
          <a:spcPts val="600"/>
        </a:spcBef>
        <a:spcAft>
          <a:spcPts val="0"/>
        </a:spcAft>
        <a:buClr>
          <a:schemeClr val="accent5"/>
        </a:buClr>
        <a:buSzTx/>
        <a:buFont typeface="Arial" panose="020B0604020202020204" pitchFamily="34" charset="0"/>
        <a:buChar char="•"/>
        <a:tabLst/>
        <a:defRPr sz="2000" kern="1200">
          <a:solidFill>
            <a:srgbClr val="464646"/>
          </a:solidFill>
          <a:latin typeface="+mn-lt"/>
          <a:ea typeface="+mn-ea"/>
          <a:cs typeface="+mn-cs"/>
        </a:defRPr>
      </a:lvl7pPr>
      <a:lvl8pPr marL="1440000" marR="0" indent="-180000" algn="l" defTabSz="914400" rtl="0" eaLnBrk="1" fontAlgn="auto" latinLnBrk="0" hangingPunct="1">
        <a:lnSpc>
          <a:spcPct val="100000"/>
        </a:lnSpc>
        <a:spcBef>
          <a:spcPts val="600"/>
        </a:spcBef>
        <a:spcAft>
          <a:spcPts val="0"/>
        </a:spcAft>
        <a:buClr>
          <a:schemeClr val="accent5"/>
        </a:buClr>
        <a:buSzTx/>
        <a:buFont typeface="Arial" panose="020B0604020202020204" pitchFamily="34" charset="0"/>
        <a:buChar char="•"/>
        <a:tabLst/>
        <a:defRPr sz="2000" kern="1200">
          <a:solidFill>
            <a:srgbClr val="464646"/>
          </a:solidFill>
          <a:latin typeface="+mn-lt"/>
          <a:ea typeface="+mn-ea"/>
          <a:cs typeface="+mn-cs"/>
        </a:defRPr>
      </a:lvl8pPr>
      <a:lvl9pPr marL="1620000" marR="0" indent="-180000" algn="l" defTabSz="914400" rtl="0" eaLnBrk="1" fontAlgn="auto" latinLnBrk="0" hangingPunct="1">
        <a:lnSpc>
          <a:spcPct val="100000"/>
        </a:lnSpc>
        <a:spcBef>
          <a:spcPts val="600"/>
        </a:spcBef>
        <a:spcAft>
          <a:spcPts val="0"/>
        </a:spcAft>
        <a:buClr>
          <a:schemeClr val="accent5"/>
        </a:buClr>
        <a:buSzTx/>
        <a:buFont typeface="Arial" panose="020B0604020202020204" pitchFamily="34" charset="0"/>
        <a:buChar char="•"/>
        <a:tabLst/>
        <a:defRPr sz="2000" kern="1200">
          <a:solidFill>
            <a:srgbClr val="464646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309">
          <p15:clr>
            <a:srgbClr val="F26B43"/>
          </p15:clr>
        </p15:guide>
        <p15:guide id="4" pos="7436">
          <p15:clr>
            <a:srgbClr val="F26B43"/>
          </p15:clr>
        </p15:guide>
        <p15:guide id="5" orient="horz" pos="3827">
          <p15:clr>
            <a:srgbClr val="F26B43"/>
          </p15:clr>
        </p15:guide>
        <p15:guide id="6" orient="horz" pos="756">
          <p15:clr>
            <a:srgbClr val="F26B43"/>
          </p15:clr>
        </p15:guide>
        <p15:guide id="7" orient="horz" pos="888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515380" y="476248"/>
            <a:ext cx="11268000" cy="1260000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en-GB" dirty="0" smtClean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515380" y="1772816"/>
            <a:ext cx="11268000" cy="42840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</a:p>
          <a:p>
            <a:pPr lvl="5"/>
            <a:r>
              <a:rPr lang="en-GB" dirty="0" smtClean="0"/>
              <a:t>Sixth level</a:t>
            </a:r>
          </a:p>
          <a:p>
            <a:pPr lvl="6"/>
            <a:r>
              <a:rPr lang="en-GB" dirty="0" smtClean="0"/>
              <a:t>Seventh level</a:t>
            </a:r>
          </a:p>
          <a:p>
            <a:pPr lvl="7"/>
            <a:r>
              <a:rPr lang="en-GB" dirty="0" smtClean="0"/>
              <a:t>Eight level</a:t>
            </a:r>
          </a:p>
          <a:p>
            <a:pPr lvl="8"/>
            <a:r>
              <a:rPr lang="en-GB" dirty="0" smtClean="0"/>
              <a:t>Ninth level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4510800" y="6405149"/>
            <a:ext cx="5940000" cy="1224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950">
                <a:solidFill>
                  <a:schemeClr val="bg1"/>
                </a:solidFill>
                <a:effectLst/>
                <a:latin typeface="+mn-lt"/>
                <a:cs typeface="Super Grotesk Offc Pro" panose="020B0504020101020102" pitchFamily="34" charset="0"/>
              </a:defRPr>
            </a:lvl1pPr>
          </a:lstStyle>
          <a:p>
            <a:endParaRPr lang="en-GB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450990" y="6405149"/>
            <a:ext cx="721574" cy="1224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950">
                <a:solidFill>
                  <a:schemeClr val="bg1"/>
                </a:solidFill>
                <a:latin typeface="+mn-lt"/>
                <a:cs typeface="Super Grotesk Offc Pro" panose="020B0504020101020102" pitchFamily="34" charset="0"/>
              </a:defRPr>
            </a:lvl1pPr>
          </a:lstStyle>
          <a:p>
            <a:r>
              <a:rPr lang="en-GB" smtClean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  <p:cxnSp>
        <p:nvCxnSpPr>
          <p:cNvPr id="9" name="Straight Connector 8"/>
          <p:cNvCxnSpPr/>
          <p:nvPr userDrawn="1"/>
        </p:nvCxnSpPr>
        <p:spPr bwMode="gray">
          <a:xfrm flipH="1">
            <a:off x="516564" y="6370123"/>
            <a:ext cx="1065600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ooter Placeholder 4"/>
          <p:cNvSpPr txBox="1">
            <a:spLocks/>
          </p:cNvSpPr>
          <p:nvPr userDrawn="1"/>
        </p:nvSpPr>
        <p:spPr bwMode="gray">
          <a:xfrm>
            <a:off x="515380" y="6405149"/>
            <a:ext cx="3884400" cy="264211"/>
          </a:xfrm>
          <a:prstGeom prst="rect">
            <a:avLst/>
          </a:prstGeom>
        </p:spPr>
        <p:txBody>
          <a:bodyPr vert="horz" lIns="0" tIns="0" rIns="0" bIns="0" rtlCol="0" anchor="t"/>
          <a:lstStyle>
            <a:defPPr>
              <a:defRPr lang="sv-SE"/>
            </a:defPPr>
            <a:lvl1pPr marL="0" algn="l" defTabSz="914400" rtl="0" eaLnBrk="1" latinLnBrk="0" hangingPunct="1">
              <a:defRPr sz="950" kern="1200">
                <a:solidFill>
                  <a:srgbClr val="404040"/>
                </a:solidFill>
                <a:latin typeface="+mn-lt"/>
                <a:ea typeface="+mn-ea"/>
                <a:cs typeface="Super Grotesk Offc Pro" panose="020B0504020101020102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smtClean="0">
                <a:solidFill>
                  <a:schemeClr val="bg1"/>
                </a:solidFill>
              </a:rPr>
              <a:t>© King.com Ltd 2017 – Commercially confidential</a:t>
            </a:r>
            <a:endParaRPr lang="en-GB" dirty="0" smtClean="0">
              <a:solidFill>
                <a:schemeClr val="bg1"/>
              </a:solidFill>
              <a:effectLst>
                <a:outerShdw blurRad="50800" dist="50800" dir="5400000" algn="tl">
                  <a:srgbClr val="000000">
                    <a:alpha val="10000"/>
                  </a:srgbClr>
                </a:outerShdw>
              </a:effectLst>
            </a:endParaRPr>
          </a:p>
        </p:txBody>
      </p:sp>
      <p:pic>
        <p:nvPicPr>
          <p:cNvPr id="10" name="Picture 11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7345" y="6220800"/>
            <a:ext cx="550856" cy="381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7268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0" r:id="rId1"/>
    <p:sldLayoutId id="2147483749" r:id="rId2"/>
    <p:sldLayoutId id="2147483750" r:id="rId3"/>
    <p:sldLayoutId id="2147483751" r:id="rId4"/>
    <p:sldLayoutId id="2147483752" r:id="rId5"/>
    <p:sldLayoutId id="2147483753" r:id="rId6"/>
    <p:sldLayoutId id="2147483754" r:id="rId7"/>
    <p:sldLayoutId id="2147483755" r:id="rId8"/>
    <p:sldLayoutId id="2147483756" r:id="rId9"/>
    <p:sldLayoutId id="2147483757" r:id="rId10"/>
    <p:sldLayoutId id="2147483758" r:id="rId11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400" kern="1200" spc="-100" baseline="0">
          <a:solidFill>
            <a:schemeClr val="bg1"/>
          </a:solidFill>
          <a:latin typeface="+mn-lt"/>
          <a:ea typeface="+mj-ea"/>
          <a:cs typeface="Super Grotesk Offc Pro" panose="020B0504020101020102" pitchFamily="34" charset="0"/>
        </a:defRPr>
      </a:lvl1pPr>
    </p:titleStyle>
    <p:bodyStyle>
      <a:lvl1pPr marL="179388" indent="-179388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>
          <a:schemeClr val="bg1"/>
        </a:buClr>
        <a:buFont typeface="Arial" panose="020B0604020202020204" pitchFamily="34" charset="0"/>
        <a:buChar char="•"/>
        <a:defRPr sz="2200" kern="1200" spc="-40" baseline="0">
          <a:solidFill>
            <a:schemeClr val="bg1"/>
          </a:solidFill>
          <a:latin typeface="+mn-lt"/>
          <a:ea typeface="+mn-ea"/>
          <a:cs typeface="Super Grotesk Offc Pro" panose="020B0504020101020102" pitchFamily="34" charset="0"/>
        </a:defRPr>
      </a:lvl1pPr>
      <a:lvl2pPr marL="358775" indent="-179388" algn="l" defTabSz="914400" rtl="0" eaLnBrk="1" latinLnBrk="0" hangingPunct="1">
        <a:spcBef>
          <a:spcPts val="600"/>
        </a:spcBef>
        <a:spcAft>
          <a:spcPts val="0"/>
        </a:spcAft>
        <a:buClr>
          <a:schemeClr val="bg1"/>
        </a:buClr>
        <a:buFont typeface="Arial" panose="020B0604020202020204" pitchFamily="34" charset="0"/>
        <a:buChar char="•"/>
        <a:defRPr sz="2000" kern="1200" spc="-40" baseline="0">
          <a:solidFill>
            <a:schemeClr val="bg1"/>
          </a:solidFill>
          <a:latin typeface="+mn-lt"/>
          <a:ea typeface="+mn-ea"/>
          <a:cs typeface="Super Grotesk Offc Pro" panose="020B0504020101020102" pitchFamily="34" charset="0"/>
        </a:defRPr>
      </a:lvl2pPr>
      <a:lvl3pPr marL="536575" indent="-177800" algn="l" defTabSz="914400" rtl="0" eaLnBrk="1" latinLnBrk="0" hangingPunct="1">
        <a:spcBef>
          <a:spcPts val="600"/>
        </a:spcBef>
        <a:spcAft>
          <a:spcPts val="0"/>
        </a:spcAft>
        <a:buClr>
          <a:schemeClr val="bg1"/>
        </a:buClr>
        <a:buFont typeface="Arial" panose="020B0604020202020204" pitchFamily="34" charset="0"/>
        <a:buChar char="•"/>
        <a:tabLst/>
        <a:defRPr sz="1800" kern="1200" spc="-40" baseline="0">
          <a:solidFill>
            <a:schemeClr val="bg1"/>
          </a:solidFill>
          <a:latin typeface="+mn-lt"/>
          <a:ea typeface="+mn-ea"/>
          <a:cs typeface="Super Grotesk Offc Pro" panose="020B0504020101020102" pitchFamily="34" charset="0"/>
        </a:defRPr>
      </a:lvl3pPr>
      <a:lvl4pPr marL="719138" indent="-182563" algn="l" defTabSz="914400" rtl="0" eaLnBrk="1" latinLnBrk="0" hangingPunct="1">
        <a:spcBef>
          <a:spcPts val="600"/>
        </a:spcBef>
        <a:spcAft>
          <a:spcPts val="0"/>
        </a:spcAft>
        <a:buClr>
          <a:schemeClr val="bg1"/>
        </a:buClr>
        <a:buFont typeface="Arial" panose="020B0604020202020204" pitchFamily="34" charset="0"/>
        <a:buChar char="•"/>
        <a:defRPr sz="1800" kern="1200" spc="-40" baseline="0">
          <a:solidFill>
            <a:schemeClr val="bg1"/>
          </a:solidFill>
          <a:latin typeface="+mn-lt"/>
          <a:ea typeface="+mn-ea"/>
          <a:cs typeface="Super Grotesk Offc Pro" panose="020B0504020101020102" pitchFamily="34" charset="0"/>
        </a:defRPr>
      </a:lvl4pPr>
      <a:lvl5pPr marL="898525" indent="-179388" algn="l" defTabSz="914400" rtl="0" eaLnBrk="1" latinLnBrk="0" hangingPunct="1">
        <a:spcBef>
          <a:spcPts val="600"/>
        </a:spcBef>
        <a:spcAft>
          <a:spcPts val="0"/>
        </a:spcAft>
        <a:buClr>
          <a:schemeClr val="bg1"/>
        </a:buClr>
        <a:buFont typeface="Arial" panose="020B0604020202020204" pitchFamily="34" charset="0"/>
        <a:buChar char="•"/>
        <a:tabLst/>
        <a:defRPr sz="1800" kern="1200" spc="-40" baseline="0">
          <a:solidFill>
            <a:schemeClr val="bg1"/>
          </a:solidFill>
          <a:latin typeface="+mn-lt"/>
          <a:ea typeface="+mn-ea"/>
          <a:cs typeface="Super Grotesk Offc Pro" panose="020B0504020101020102" pitchFamily="34" charset="0"/>
        </a:defRPr>
      </a:lvl5pPr>
      <a:lvl6pPr marL="1080000" marR="0" indent="-180000" algn="l" defTabSz="914400" rtl="0" eaLnBrk="1" fontAlgn="auto" latinLnBrk="0" hangingPunct="1">
        <a:lnSpc>
          <a:spcPct val="100000"/>
        </a:lnSpc>
        <a:spcBef>
          <a:spcPts val="600"/>
        </a:spcBef>
        <a:spcAft>
          <a:spcPts val="0"/>
        </a:spcAft>
        <a:buClr>
          <a:schemeClr val="bg1"/>
        </a:buClr>
        <a:buSzTx/>
        <a:buFont typeface="Arial" panose="020B0604020202020204" pitchFamily="34" charset="0"/>
        <a:buChar char="•"/>
        <a:tabLst/>
        <a:defRPr sz="1800" kern="1200">
          <a:solidFill>
            <a:srgbClr val="FFFFFF"/>
          </a:solidFill>
          <a:latin typeface="+mn-lt"/>
          <a:ea typeface="+mn-ea"/>
          <a:cs typeface="+mn-cs"/>
        </a:defRPr>
      </a:lvl6pPr>
      <a:lvl7pPr marL="1260000" marR="0" indent="-180000" algn="l" defTabSz="914400" rtl="0" eaLnBrk="1" fontAlgn="auto" latinLnBrk="0" hangingPunct="1">
        <a:lnSpc>
          <a:spcPct val="100000"/>
        </a:lnSpc>
        <a:spcBef>
          <a:spcPts val="600"/>
        </a:spcBef>
        <a:spcAft>
          <a:spcPts val="0"/>
        </a:spcAft>
        <a:buClr>
          <a:schemeClr val="bg1"/>
        </a:buClr>
        <a:buSzTx/>
        <a:buFont typeface="Arial" panose="020B0604020202020204" pitchFamily="34" charset="0"/>
        <a:buChar char="•"/>
        <a:tabLst/>
        <a:defRPr sz="1800" kern="1200">
          <a:solidFill>
            <a:schemeClr val="bg1"/>
          </a:solidFill>
          <a:latin typeface="+mn-lt"/>
          <a:ea typeface="+mn-ea"/>
          <a:cs typeface="+mn-cs"/>
        </a:defRPr>
      </a:lvl7pPr>
      <a:lvl8pPr marL="1440000" marR="0" indent="-180000" algn="l" defTabSz="914400" rtl="0" eaLnBrk="1" fontAlgn="auto" latinLnBrk="0" hangingPunct="1">
        <a:lnSpc>
          <a:spcPct val="100000"/>
        </a:lnSpc>
        <a:spcBef>
          <a:spcPts val="600"/>
        </a:spcBef>
        <a:spcAft>
          <a:spcPts val="0"/>
        </a:spcAft>
        <a:buClr>
          <a:schemeClr val="bg1"/>
        </a:buClr>
        <a:buSzTx/>
        <a:buFont typeface="Arial" panose="020B0604020202020204" pitchFamily="34" charset="0"/>
        <a:buChar char="•"/>
        <a:tabLst/>
        <a:defRPr sz="1800" kern="1200">
          <a:solidFill>
            <a:schemeClr val="bg1"/>
          </a:solidFill>
          <a:latin typeface="+mn-lt"/>
          <a:ea typeface="+mn-ea"/>
          <a:cs typeface="+mn-cs"/>
        </a:defRPr>
      </a:lvl8pPr>
      <a:lvl9pPr marL="1620000" marR="0" indent="-180000" algn="l" defTabSz="914400" rtl="0" eaLnBrk="1" fontAlgn="auto" latinLnBrk="0" hangingPunct="1">
        <a:lnSpc>
          <a:spcPct val="100000"/>
        </a:lnSpc>
        <a:spcBef>
          <a:spcPts val="600"/>
        </a:spcBef>
        <a:spcAft>
          <a:spcPts val="0"/>
        </a:spcAft>
        <a:buClr>
          <a:schemeClr val="bg1"/>
        </a:buClr>
        <a:buSzTx/>
        <a:buFont typeface="Arial" panose="020B0604020202020204" pitchFamily="34" charset="0"/>
        <a:buChar char="•"/>
        <a:tabLst/>
        <a:defRPr sz="1800" kern="1200">
          <a:solidFill>
            <a:schemeClr val="bg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309">
          <p15:clr>
            <a:srgbClr val="F26B43"/>
          </p15:clr>
        </p15:guide>
        <p15:guide id="4" pos="7436">
          <p15:clr>
            <a:srgbClr val="F26B43"/>
          </p15:clr>
        </p15:guide>
        <p15:guide id="5" orient="horz" pos="3827">
          <p15:clr>
            <a:srgbClr val="F26B43"/>
          </p15:clr>
        </p15:guide>
        <p15:guide id="6" orient="horz" pos="756">
          <p15:clr>
            <a:srgbClr val="F26B43"/>
          </p15:clr>
        </p15:guide>
        <p15:guide id="7" orient="horz" pos="888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515380" y="476248"/>
            <a:ext cx="11268000" cy="1260000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en-GB" dirty="0" smtClean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515380" y="1772816"/>
            <a:ext cx="11268000" cy="42840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</a:p>
          <a:p>
            <a:pPr lvl="5"/>
            <a:r>
              <a:rPr lang="en-GB" dirty="0" smtClean="0"/>
              <a:t>Sixth level</a:t>
            </a:r>
          </a:p>
          <a:p>
            <a:pPr lvl="6"/>
            <a:r>
              <a:rPr lang="en-GB" dirty="0" smtClean="0"/>
              <a:t>Seventh level</a:t>
            </a:r>
          </a:p>
          <a:p>
            <a:pPr lvl="7"/>
            <a:r>
              <a:rPr lang="en-GB" dirty="0" smtClean="0"/>
              <a:t>Eight level</a:t>
            </a:r>
          </a:p>
          <a:p>
            <a:pPr lvl="8"/>
            <a:r>
              <a:rPr lang="en-GB" dirty="0" smtClean="0"/>
              <a:t>Ninth level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4510800" y="6405149"/>
            <a:ext cx="5940000" cy="1224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950">
                <a:solidFill>
                  <a:schemeClr val="tx1"/>
                </a:solidFill>
                <a:effectLst/>
                <a:latin typeface="+mn-lt"/>
                <a:cs typeface="Super Grotesk Offc Pro" panose="020B0504020101020102" pitchFamily="34" charset="0"/>
              </a:defRPr>
            </a:lvl1pPr>
          </a:lstStyle>
          <a:p>
            <a:endParaRPr lang="en-GB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450990" y="6405149"/>
            <a:ext cx="721574" cy="1224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950">
                <a:solidFill>
                  <a:schemeClr val="tx1"/>
                </a:solidFill>
                <a:latin typeface="+mn-lt"/>
                <a:cs typeface="Super Grotesk Offc Pro" panose="020B0504020101020102" pitchFamily="34" charset="0"/>
              </a:defRPr>
            </a:lvl1pPr>
          </a:lstStyle>
          <a:p>
            <a:r>
              <a:rPr lang="en-GB" smtClean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  <p:cxnSp>
        <p:nvCxnSpPr>
          <p:cNvPr id="9" name="Straight Connector 8"/>
          <p:cNvCxnSpPr/>
          <p:nvPr userDrawn="1"/>
        </p:nvCxnSpPr>
        <p:spPr bwMode="gray">
          <a:xfrm flipH="1">
            <a:off x="516564" y="6370123"/>
            <a:ext cx="10656000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ooter Placeholder 4"/>
          <p:cNvSpPr txBox="1">
            <a:spLocks/>
          </p:cNvSpPr>
          <p:nvPr userDrawn="1"/>
        </p:nvSpPr>
        <p:spPr bwMode="gray">
          <a:xfrm>
            <a:off x="515380" y="6405149"/>
            <a:ext cx="3884400" cy="264211"/>
          </a:xfrm>
          <a:prstGeom prst="rect">
            <a:avLst/>
          </a:prstGeom>
        </p:spPr>
        <p:txBody>
          <a:bodyPr vert="horz" lIns="0" tIns="0" rIns="0" bIns="0" rtlCol="0" anchor="t"/>
          <a:lstStyle>
            <a:defPPr>
              <a:defRPr lang="sv-SE"/>
            </a:defPPr>
            <a:lvl1pPr marL="0" algn="l" defTabSz="914400" rtl="0" eaLnBrk="1" latinLnBrk="0" hangingPunct="1">
              <a:defRPr sz="950" kern="1200">
                <a:solidFill>
                  <a:srgbClr val="404040"/>
                </a:solidFill>
                <a:latin typeface="+mn-lt"/>
                <a:ea typeface="+mn-ea"/>
                <a:cs typeface="Super Grotesk Offc Pro" panose="020B0504020101020102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smtClean="0">
                <a:solidFill>
                  <a:schemeClr val="tx1"/>
                </a:solidFill>
              </a:rPr>
              <a:t>© King.com Ltd 2017 – Commercially confidential</a:t>
            </a:r>
            <a:endParaRPr lang="en-GB" dirty="0" smtClean="0">
              <a:solidFill>
                <a:schemeClr val="tx1"/>
              </a:solidFill>
              <a:effectLst>
                <a:outerShdw blurRad="50800" dist="50800" dir="5400000" algn="tl">
                  <a:srgbClr val="000000">
                    <a:alpha val="10000"/>
                  </a:srgbClr>
                </a:outerShdw>
              </a:effectLst>
            </a:endParaRPr>
          </a:p>
        </p:txBody>
      </p:sp>
      <p:pic>
        <p:nvPicPr>
          <p:cNvPr id="10" name="Picture 11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7344" y="6221066"/>
            <a:ext cx="550856" cy="38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1567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1" r:id="rId1"/>
    <p:sldLayoutId id="2147483760" r:id="rId2"/>
    <p:sldLayoutId id="2147483761" r:id="rId3"/>
    <p:sldLayoutId id="2147483762" r:id="rId4"/>
    <p:sldLayoutId id="2147483763" r:id="rId5"/>
    <p:sldLayoutId id="2147483764" r:id="rId6"/>
    <p:sldLayoutId id="2147483765" r:id="rId7"/>
    <p:sldLayoutId id="2147483766" r:id="rId8"/>
    <p:sldLayoutId id="2147483767" r:id="rId9"/>
    <p:sldLayoutId id="2147483768" r:id="rId10"/>
    <p:sldLayoutId id="2147483769" r:id="rId11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400" kern="1200" spc="-100" baseline="0">
          <a:solidFill>
            <a:schemeClr val="tx1"/>
          </a:solidFill>
          <a:latin typeface="+mn-lt"/>
          <a:ea typeface="+mj-ea"/>
          <a:cs typeface="Super Grotesk Offc Pro" panose="020B0504020101020102" pitchFamily="34" charset="0"/>
        </a:defRPr>
      </a:lvl1pPr>
    </p:titleStyle>
    <p:bodyStyle>
      <a:lvl1pPr marL="179388" indent="-179388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>
          <a:schemeClr val="tx1"/>
        </a:buClr>
        <a:buFont typeface="Arial" panose="020B0604020202020204" pitchFamily="34" charset="0"/>
        <a:buChar char="•"/>
        <a:defRPr sz="2200" kern="1200" spc="-40" baseline="0">
          <a:solidFill>
            <a:schemeClr val="tx1"/>
          </a:solidFill>
          <a:latin typeface="+mn-lt"/>
          <a:ea typeface="+mn-ea"/>
          <a:cs typeface="Super Grotesk Offc Pro" panose="020B0504020101020102" pitchFamily="34" charset="0"/>
        </a:defRPr>
      </a:lvl1pPr>
      <a:lvl2pPr marL="358775" indent="-179388" algn="l" defTabSz="914400" rtl="0" eaLnBrk="1" latinLnBrk="0" hangingPunct="1">
        <a:spcBef>
          <a:spcPts val="600"/>
        </a:spcBef>
        <a:spcAft>
          <a:spcPts val="0"/>
        </a:spcAft>
        <a:buClr>
          <a:schemeClr val="tx1"/>
        </a:buClr>
        <a:buFont typeface="Arial" panose="020B0604020202020204" pitchFamily="34" charset="0"/>
        <a:buChar char="•"/>
        <a:defRPr sz="2000" kern="1200" spc="-40" baseline="0">
          <a:solidFill>
            <a:schemeClr val="tx1"/>
          </a:solidFill>
          <a:latin typeface="+mn-lt"/>
          <a:ea typeface="+mn-ea"/>
          <a:cs typeface="Super Grotesk Offc Pro" panose="020B0504020101020102" pitchFamily="34" charset="0"/>
        </a:defRPr>
      </a:lvl2pPr>
      <a:lvl3pPr marL="536575" indent="-177800" algn="l" defTabSz="914400" rtl="0" eaLnBrk="1" latinLnBrk="0" hangingPunct="1">
        <a:spcBef>
          <a:spcPts val="600"/>
        </a:spcBef>
        <a:spcAft>
          <a:spcPts val="0"/>
        </a:spcAft>
        <a:buClr>
          <a:schemeClr val="tx1"/>
        </a:buClr>
        <a:buFont typeface="Arial" panose="020B0604020202020204" pitchFamily="34" charset="0"/>
        <a:buChar char="•"/>
        <a:tabLst/>
        <a:defRPr sz="1800" kern="1200" spc="-40" baseline="0">
          <a:solidFill>
            <a:schemeClr val="tx1"/>
          </a:solidFill>
          <a:latin typeface="+mn-lt"/>
          <a:ea typeface="+mn-ea"/>
          <a:cs typeface="Super Grotesk Offc Pro" panose="020B0504020101020102" pitchFamily="34" charset="0"/>
        </a:defRPr>
      </a:lvl3pPr>
      <a:lvl4pPr marL="719138" indent="-182563" algn="l" defTabSz="914400" rtl="0" eaLnBrk="1" latinLnBrk="0" hangingPunct="1">
        <a:spcBef>
          <a:spcPts val="600"/>
        </a:spcBef>
        <a:spcAft>
          <a:spcPts val="0"/>
        </a:spcAft>
        <a:buClr>
          <a:schemeClr val="tx1"/>
        </a:buClr>
        <a:buFont typeface="Arial" panose="020B0604020202020204" pitchFamily="34" charset="0"/>
        <a:buChar char="•"/>
        <a:defRPr sz="1800" kern="1200" spc="-40" baseline="0">
          <a:solidFill>
            <a:schemeClr val="tx1"/>
          </a:solidFill>
          <a:latin typeface="+mn-lt"/>
          <a:ea typeface="+mn-ea"/>
          <a:cs typeface="Super Grotesk Offc Pro" panose="020B0504020101020102" pitchFamily="34" charset="0"/>
        </a:defRPr>
      </a:lvl4pPr>
      <a:lvl5pPr marL="898525" indent="-179388" algn="l" defTabSz="914400" rtl="0" eaLnBrk="1" latinLnBrk="0" hangingPunct="1">
        <a:spcBef>
          <a:spcPts val="600"/>
        </a:spcBef>
        <a:spcAft>
          <a:spcPts val="0"/>
        </a:spcAft>
        <a:buClr>
          <a:schemeClr val="tx1"/>
        </a:buClr>
        <a:buFont typeface="Arial" panose="020B0604020202020204" pitchFamily="34" charset="0"/>
        <a:buChar char="•"/>
        <a:tabLst/>
        <a:defRPr sz="1800" kern="1200" spc="-40" baseline="0">
          <a:solidFill>
            <a:schemeClr val="tx1"/>
          </a:solidFill>
          <a:latin typeface="+mn-lt"/>
          <a:ea typeface="+mn-ea"/>
          <a:cs typeface="Super Grotesk Offc Pro" panose="020B0504020101020102" pitchFamily="34" charset="0"/>
        </a:defRPr>
      </a:lvl5pPr>
      <a:lvl6pPr marL="1080000" marR="0" indent="-180000" algn="l" defTabSz="914400" rtl="0" eaLnBrk="1" fontAlgn="auto" latinLnBrk="0" hangingPunct="1">
        <a:lnSpc>
          <a:spcPct val="100000"/>
        </a:lnSpc>
        <a:spcBef>
          <a:spcPts val="600"/>
        </a:spcBef>
        <a:spcAft>
          <a:spcPts val="0"/>
        </a:spcAft>
        <a:buClr>
          <a:schemeClr val="tx1"/>
        </a:buClr>
        <a:buSzTx/>
        <a:buFont typeface="Arial" panose="020B0604020202020204" pitchFamily="34" charset="0"/>
        <a:buChar char="•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260000" marR="0" indent="-180000" algn="l" defTabSz="914400" rtl="0" eaLnBrk="1" fontAlgn="auto" latinLnBrk="0" hangingPunct="1">
        <a:lnSpc>
          <a:spcPct val="100000"/>
        </a:lnSpc>
        <a:spcBef>
          <a:spcPts val="600"/>
        </a:spcBef>
        <a:spcAft>
          <a:spcPts val="0"/>
        </a:spcAft>
        <a:buClr>
          <a:schemeClr val="tx1"/>
        </a:buClr>
        <a:buSzTx/>
        <a:buFont typeface="Arial" panose="020B0604020202020204" pitchFamily="34" charset="0"/>
        <a:buChar char="•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1440000" marR="0" indent="-180000" algn="l" defTabSz="914400" rtl="0" eaLnBrk="1" fontAlgn="auto" latinLnBrk="0" hangingPunct="1">
        <a:lnSpc>
          <a:spcPct val="100000"/>
        </a:lnSpc>
        <a:spcBef>
          <a:spcPts val="600"/>
        </a:spcBef>
        <a:spcAft>
          <a:spcPts val="0"/>
        </a:spcAft>
        <a:buClr>
          <a:schemeClr val="tx1"/>
        </a:buClr>
        <a:buSzTx/>
        <a:buFont typeface="Arial" panose="020B0604020202020204" pitchFamily="34" charset="0"/>
        <a:buChar char="•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1620000" marR="0" indent="-180000" algn="l" defTabSz="914400" rtl="0" eaLnBrk="1" fontAlgn="auto" latinLnBrk="0" hangingPunct="1">
        <a:lnSpc>
          <a:spcPct val="100000"/>
        </a:lnSpc>
        <a:spcBef>
          <a:spcPts val="600"/>
        </a:spcBef>
        <a:spcAft>
          <a:spcPts val="0"/>
        </a:spcAft>
        <a:buClr>
          <a:schemeClr val="tx1"/>
        </a:buClr>
        <a:buSzTx/>
        <a:buFont typeface="Arial" panose="020B0604020202020204" pitchFamily="34" charset="0"/>
        <a:buChar char="•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309">
          <p15:clr>
            <a:srgbClr val="F26B43"/>
          </p15:clr>
        </p15:guide>
        <p15:guide id="4" pos="7436">
          <p15:clr>
            <a:srgbClr val="F26B43"/>
          </p15:clr>
        </p15:guide>
        <p15:guide id="5" orient="horz" pos="3827">
          <p15:clr>
            <a:srgbClr val="F26B43"/>
          </p15:clr>
        </p15:guide>
        <p15:guide id="6" orient="horz" pos="756">
          <p15:clr>
            <a:srgbClr val="F26B43"/>
          </p15:clr>
        </p15:guide>
        <p15:guide id="7" orient="horz" pos="88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0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16.wm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1.xml"/><Relationship Id="rId1" Type="http://schemas.openxmlformats.org/officeDocument/2006/relationships/slideLayout" Target="../slideLayouts/slideLayout4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2.xml"/><Relationship Id="rId1" Type="http://schemas.openxmlformats.org/officeDocument/2006/relationships/slideLayout" Target="../slideLayouts/slideLayout4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3.xml"/><Relationship Id="rId1" Type="http://schemas.openxmlformats.org/officeDocument/2006/relationships/slideLayout" Target="../slideLayouts/slideLayout3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4.xml"/><Relationship Id="rId1" Type="http://schemas.openxmlformats.org/officeDocument/2006/relationships/slideLayout" Target="../slideLayouts/slideLayout3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5.xml"/><Relationship Id="rId1" Type="http://schemas.openxmlformats.org/officeDocument/2006/relationships/slideLayout" Target="../slideLayouts/slideLayout5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6.xml"/><Relationship Id="rId1" Type="http://schemas.openxmlformats.org/officeDocument/2006/relationships/slideLayout" Target="../slideLayouts/slideLayout2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7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8.xml"/><Relationship Id="rId1" Type="http://schemas.openxmlformats.org/officeDocument/2006/relationships/slideLayout" Target="../slideLayouts/slideLayout4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9.xml"/><Relationship Id="rId1" Type="http://schemas.openxmlformats.org/officeDocument/2006/relationships/slideLayout" Target="../slideLayouts/slideLayout3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0.xml"/><Relationship Id="rId1" Type="http://schemas.openxmlformats.org/officeDocument/2006/relationships/slideLayout" Target="../slideLayouts/slideLayout5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1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2.xml"/><Relationship Id="rId1" Type="http://schemas.openxmlformats.org/officeDocument/2006/relationships/slideLayout" Target="../slideLayouts/slideLayout4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6.w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5.xml"/><Relationship Id="rId4" Type="http://schemas.openxmlformats.org/officeDocument/2006/relationships/chart" Target="../charts/char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8422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33400" y="457200"/>
            <a:ext cx="11268000" cy="12600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FF8833"/>
                </a:solidFill>
              </a:rPr>
              <a:t>Higher efficiency on progression</a:t>
            </a:r>
            <a:endParaRPr lang="en-US" dirty="0">
              <a:solidFill>
                <a:srgbClr val="FF8833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en-GB" smtClean="0"/>
              <a:t>Page </a:t>
            </a:r>
            <a:fld id="{D0A7EFCE-C288-4C08-82BF-A166ED293115}" type="slidenum">
              <a:rPr lang="en-GB" smtClean="0"/>
              <a:pPr/>
              <a:t>10</a:t>
            </a:fld>
            <a:endParaRPr lang="en-GB" dirty="0"/>
          </a:p>
        </p:txBody>
      </p:sp>
      <p:graphicFrame>
        <p:nvGraphicFramePr>
          <p:cNvPr id="10" name="Chart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94277614"/>
              </p:ext>
            </p:extLst>
          </p:nvPr>
        </p:nvGraphicFramePr>
        <p:xfrm>
          <a:off x="4343400" y="1905000"/>
          <a:ext cx="5791200" cy="3581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4" name="Chart 1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03549891"/>
              </p:ext>
            </p:extLst>
          </p:nvPr>
        </p:nvGraphicFramePr>
        <p:xfrm>
          <a:off x="533400" y="3124200"/>
          <a:ext cx="3124200" cy="2057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7913003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467100" y="1302582"/>
            <a:ext cx="5448300" cy="1260000"/>
          </a:xfrm>
        </p:spPr>
        <p:txBody>
          <a:bodyPr/>
          <a:lstStyle/>
          <a:p>
            <a:r>
              <a:rPr lang="sv-SE" dirty="0" smtClean="0">
                <a:solidFill>
                  <a:srgbClr val="FA4092"/>
                </a:solidFill>
              </a:rPr>
              <a:t>Higher Gross Booking ?</a:t>
            </a:r>
            <a:endParaRPr lang="sv-SE" dirty="0">
              <a:solidFill>
                <a:srgbClr val="FA4092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en-GB" smtClean="0"/>
              <a:t>Page </a:t>
            </a:r>
            <a:fld id="{D0A7EFCE-C288-4C08-82BF-A166ED293115}" type="slidenum">
              <a:rPr lang="en-GB" smtClean="0"/>
              <a:pPr/>
              <a:t>11</a:t>
            </a:fld>
            <a:endParaRPr lang="en-GB" dirty="0"/>
          </a:p>
        </p:txBody>
      </p:sp>
      <p:sp>
        <p:nvSpPr>
          <p:cNvPr id="8" name="Rectangle 7"/>
          <p:cNvSpPr/>
          <p:nvPr/>
        </p:nvSpPr>
        <p:spPr>
          <a:xfrm>
            <a:off x="1943100" y="3199365"/>
            <a:ext cx="2819400" cy="99060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2400" dirty="0" smtClean="0">
                <a:solidFill>
                  <a:srgbClr val="FA4092"/>
                </a:solidFill>
              </a:rPr>
              <a:t>Better on-boarding experience</a:t>
            </a:r>
            <a:endParaRPr lang="sv-SE" sz="2400" dirty="0">
              <a:solidFill>
                <a:srgbClr val="FA4092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010400" y="3180703"/>
            <a:ext cx="2819400" cy="99060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2400" dirty="0">
                <a:solidFill>
                  <a:srgbClr val="FA4092"/>
                </a:solidFill>
              </a:rPr>
              <a:t>Faster content consumptioin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715000" y="3337449"/>
            <a:ext cx="609601" cy="677108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sv-SE" sz="4400" dirty="0">
                <a:solidFill>
                  <a:srgbClr val="FA4092"/>
                </a:solidFill>
              </a:rPr>
              <a:t>+</a:t>
            </a:r>
            <a:endParaRPr lang="sv-SE" sz="4400" dirty="0" smtClean="0">
              <a:solidFill>
                <a:srgbClr val="FA409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60507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15380" y="187800"/>
            <a:ext cx="11268000" cy="1260000"/>
          </a:xfrm>
        </p:spPr>
        <p:txBody>
          <a:bodyPr/>
          <a:lstStyle/>
          <a:p>
            <a:r>
              <a:rPr lang="sv-SE" altLang="zh-CN" dirty="0">
                <a:solidFill>
                  <a:srgbClr val="00B67D"/>
                </a:solidFill>
              </a:rPr>
              <a:t>Better on-boarding experience</a:t>
            </a:r>
            <a:endParaRPr lang="sv-S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en-GB" smtClean="0"/>
              <a:t>Page </a:t>
            </a:r>
            <a:fld id="{D0A7EFCE-C288-4C08-82BF-A166ED293115}" type="slidenum">
              <a:rPr lang="en-GB" smtClean="0"/>
              <a:pPr/>
              <a:t>12</a:t>
            </a:fld>
            <a:endParaRPr lang="en-GB" dirty="0"/>
          </a:p>
        </p:txBody>
      </p:sp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12796521"/>
              </p:ext>
            </p:extLst>
          </p:nvPr>
        </p:nvGraphicFramePr>
        <p:xfrm>
          <a:off x="3581400" y="1828800"/>
          <a:ext cx="5608782" cy="3927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0561383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33400" y="457200"/>
            <a:ext cx="11268000" cy="12600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00B67D"/>
                </a:solidFill>
              </a:rPr>
              <a:t>Faster content consumption</a:t>
            </a:r>
            <a:endParaRPr lang="en-US" dirty="0">
              <a:solidFill>
                <a:srgbClr val="00B67D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en-GB" smtClean="0"/>
              <a:t>Page </a:t>
            </a:r>
            <a:fld id="{D0A7EFCE-C288-4C08-82BF-A166ED293115}" type="slidenum">
              <a:rPr lang="en-GB" smtClean="0"/>
              <a:pPr/>
              <a:t>13</a:t>
            </a:fld>
            <a:endParaRPr lang="en-GB" dirty="0"/>
          </a:p>
        </p:txBody>
      </p:sp>
      <p:graphicFrame>
        <p:nvGraphicFramePr>
          <p:cNvPr id="13" name="Chart 1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81943515"/>
              </p:ext>
            </p:extLst>
          </p:nvPr>
        </p:nvGraphicFramePr>
        <p:xfrm>
          <a:off x="3352800" y="1717200"/>
          <a:ext cx="5486400" cy="3997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8595562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33400" y="457200"/>
            <a:ext cx="11268000" cy="12600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00B67D"/>
                </a:solidFill>
              </a:rPr>
              <a:t>On-boarding experience x Faster content consumption</a:t>
            </a:r>
            <a:endParaRPr lang="en-US" dirty="0">
              <a:solidFill>
                <a:srgbClr val="00B67D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en-GB" smtClean="0"/>
              <a:t>Page </a:t>
            </a:r>
            <a:fld id="{D0A7EFCE-C288-4C08-82BF-A166ED293115}" type="slidenum">
              <a:rPr lang="en-GB" smtClean="0"/>
              <a:pPr/>
              <a:t>14</a:t>
            </a:fld>
            <a:endParaRPr lang="en-GB" dirty="0"/>
          </a:p>
        </p:txBody>
      </p:sp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34529067"/>
              </p:ext>
            </p:extLst>
          </p:nvPr>
        </p:nvGraphicFramePr>
        <p:xfrm>
          <a:off x="3505200" y="2057400"/>
          <a:ext cx="4724400" cy="3124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1401463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33400" y="457200"/>
            <a:ext cx="11268000" cy="12600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00B67D"/>
                </a:solidFill>
              </a:rPr>
              <a:t>Further information</a:t>
            </a:r>
            <a:endParaRPr lang="en-US" dirty="0">
              <a:solidFill>
                <a:srgbClr val="00B67D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en-GB" smtClean="0"/>
              <a:t>Page </a:t>
            </a:r>
            <a:fld id="{D0A7EFCE-C288-4C08-82BF-A166ED293115}" type="slidenum">
              <a:rPr lang="en-GB" smtClean="0"/>
              <a:pPr/>
              <a:t>15</a:t>
            </a:fld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9041290" y="3398825"/>
            <a:ext cx="2819400" cy="99060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2400" dirty="0" smtClean="0">
                <a:solidFill>
                  <a:srgbClr val="FA4092"/>
                </a:solidFill>
              </a:rPr>
              <a:t>Conversion</a:t>
            </a:r>
            <a:endParaRPr lang="sv-SE" sz="2400" dirty="0">
              <a:solidFill>
                <a:srgbClr val="FA4092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85800" y="3369256"/>
            <a:ext cx="2819400" cy="99060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2400" dirty="0" smtClean="0">
                <a:solidFill>
                  <a:srgbClr val="FA4092"/>
                </a:solidFill>
              </a:rPr>
              <a:t>Onboarding </a:t>
            </a:r>
            <a:endParaRPr lang="sv-SE" sz="2400" dirty="0">
              <a:solidFill>
                <a:srgbClr val="FA4092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38600" y="1676400"/>
            <a:ext cx="2438400" cy="609600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endParaRPr lang="sv-SE" sz="1600" dirty="0" smtClean="0">
              <a:solidFill>
                <a:srgbClr val="40404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756727" y="2814870"/>
            <a:ext cx="2819400" cy="492443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sv-SE" sz="1600" dirty="0" smtClean="0">
                <a:solidFill>
                  <a:srgbClr val="404040"/>
                </a:solidFill>
              </a:rPr>
              <a:t>At what point does a conversion happen[level][product]</a:t>
            </a:r>
            <a:endParaRPr lang="sv-SE" sz="1600" dirty="0" smtClean="0">
              <a:solidFill>
                <a:srgbClr val="40404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756727" y="4535075"/>
            <a:ext cx="3125173" cy="492443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sv-SE" sz="1600" dirty="0" smtClean="0">
                <a:solidFill>
                  <a:srgbClr val="404040"/>
                </a:solidFill>
              </a:rPr>
              <a:t>Gross booking from end content players [eliminate the speed factor]</a:t>
            </a:r>
            <a:endParaRPr lang="sv-SE" sz="1600" dirty="0" smtClean="0">
              <a:solidFill>
                <a:srgbClr val="40404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756727" y="3803856"/>
            <a:ext cx="3277574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sv-SE" sz="1600" dirty="0" smtClean="0">
                <a:solidFill>
                  <a:srgbClr val="404040"/>
                </a:solidFill>
              </a:rPr>
              <a:t>Drop off point</a:t>
            </a:r>
            <a:endParaRPr lang="sv-SE" sz="1600" dirty="0" smtClean="0">
              <a:solidFill>
                <a:srgbClr val="4040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13096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15380" y="187800"/>
            <a:ext cx="11268000" cy="1260000"/>
          </a:xfrm>
        </p:spPr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en-GB" smtClean="0"/>
              <a:t>Page </a:t>
            </a:r>
            <a:fld id="{D0A7EFCE-C288-4C08-82BF-A166ED293115}" type="slidenum">
              <a:rPr lang="en-GB" smtClean="0"/>
              <a:pPr/>
              <a:t>16</a:t>
            </a:fld>
            <a:endParaRPr lang="en-GB" dirty="0"/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560369"/>
              </p:ext>
            </p:extLst>
          </p:nvPr>
        </p:nvGraphicFramePr>
        <p:xfrm>
          <a:off x="7543800" y="4724400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5" name="Worksheet" showAsIcon="1" r:id="rId3" imgW="914400" imgH="771480" progId="Excel.Sheet.12">
                  <p:embed/>
                </p:oleObj>
              </mc:Choice>
              <mc:Fallback>
                <p:oleObj name="Worksheet" showAsIcon="1" r:id="rId3" imgW="914400" imgH="77148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543800" y="4724400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 smtClean="0"/>
              <a:t>30 min yield more sustainable longterm profit by having </a:t>
            </a:r>
            <a:r>
              <a:rPr lang="sv-SE" dirty="0" smtClean="0">
                <a:solidFill>
                  <a:schemeClr val="accent1"/>
                </a:solidFill>
              </a:rPr>
              <a:t>more active paying user</a:t>
            </a:r>
            <a:r>
              <a:rPr lang="sv-SE" dirty="0" smtClean="0"/>
              <a:t>, </a:t>
            </a:r>
            <a:r>
              <a:rPr lang="sv-SE" dirty="0" smtClean="0">
                <a:solidFill>
                  <a:schemeClr val="accent1"/>
                </a:solidFill>
              </a:rPr>
              <a:t>more DAU, a trend of more WAU </a:t>
            </a:r>
            <a:r>
              <a:rPr lang="sv-SE" dirty="0" smtClean="0"/>
              <a:t>and </a:t>
            </a:r>
            <a:r>
              <a:rPr lang="sv-SE" dirty="0" smtClean="0">
                <a:solidFill>
                  <a:schemeClr val="accent1"/>
                </a:solidFill>
              </a:rPr>
              <a:t>slower content consumption</a:t>
            </a:r>
            <a:r>
              <a:rPr lang="sv-SE" dirty="0" smtClean="0"/>
              <a:t> while 5min provides better on-boarding experience and short-term profit with </a:t>
            </a:r>
            <a:r>
              <a:rPr lang="sv-SE" dirty="0" smtClean="0">
                <a:solidFill>
                  <a:schemeClr val="accent1"/>
                </a:solidFill>
              </a:rPr>
              <a:t>hight 2DR </a:t>
            </a:r>
            <a:r>
              <a:rPr lang="sv-SE" dirty="0" smtClean="0">
                <a:solidFill>
                  <a:schemeClr val="tx1"/>
                </a:solidFill>
              </a:rPr>
              <a:t>and more </a:t>
            </a:r>
            <a:r>
              <a:rPr lang="sv-SE" dirty="0" smtClean="0">
                <a:solidFill>
                  <a:schemeClr val="accent1"/>
                </a:solidFill>
              </a:rPr>
              <a:t>first time converter </a:t>
            </a:r>
            <a:endParaRPr lang="sv-SE" dirty="0">
              <a:solidFill>
                <a:schemeClr val="accent1"/>
              </a:solidFill>
            </a:endParaRPr>
          </a:p>
          <a:p>
            <a:endParaRPr lang="sv-SE" dirty="0" smtClean="0"/>
          </a:p>
          <a:p>
            <a:r>
              <a:rPr lang="sv-SE" dirty="0" smtClean="0"/>
              <a:t>Suggestion: implement 30min for the game while optimize the on-boarding experience with edequate life bonus.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6103182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7</a:t>
            </a:r>
            <a:r>
              <a:rPr lang="en-US" baseline="30000" dirty="0" smtClean="0"/>
              <a:t>th</a:t>
            </a:r>
            <a:r>
              <a:rPr lang="en-US" dirty="0" smtClean="0"/>
              <a:t> Day Retention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en-GB" smtClean="0"/>
              <a:t>Page </a:t>
            </a:r>
            <a:fld id="{D0A7EFCE-C288-4C08-82BF-A166ED293115}" type="slidenum">
              <a:rPr lang="en-GB" smtClean="0"/>
              <a:pPr/>
              <a:t>17</a:t>
            </a:fld>
            <a:endParaRPr lang="en-GB" dirty="0"/>
          </a:p>
        </p:txBody>
      </p:sp>
      <p:graphicFrame>
        <p:nvGraphicFramePr>
          <p:cNvPr id="7" name="Char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23711608"/>
              </p:ext>
            </p:extLst>
          </p:nvPr>
        </p:nvGraphicFramePr>
        <p:xfrm>
          <a:off x="685800" y="1524000"/>
          <a:ext cx="5562600" cy="4191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7543800" y="1828800"/>
            <a:ext cx="3733800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sv-SE" sz="1600" dirty="0" smtClean="0">
                <a:solidFill>
                  <a:srgbClr val="404040"/>
                </a:solidFill>
              </a:rPr>
              <a:t>No significant difference</a:t>
            </a:r>
          </a:p>
        </p:txBody>
      </p:sp>
    </p:spTree>
    <p:extLst>
      <p:ext uri="{BB962C8B-B14F-4D97-AF65-F5344CB8AC3E}">
        <p14:creationId xmlns:p14="http://schemas.microsoft.com/office/powerpoint/2010/main" val="20856568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 installs 14 Day Churn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en-GB" smtClean="0"/>
              <a:t>Page </a:t>
            </a:r>
            <a:fld id="{D0A7EFCE-C288-4C08-82BF-A166ED293115}" type="slidenum">
              <a:rPr lang="en-GB" smtClean="0"/>
              <a:pPr/>
              <a:t>18</a:t>
            </a:fld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7010400" y="1723308"/>
            <a:ext cx="7860190" cy="492443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sv-SE" sz="1600" smtClean="0">
                <a:solidFill>
                  <a:srgbClr val="404040"/>
                </a:solidFill>
              </a:rPr>
              <a:t>Group 5 min churn slightly more than Group 30 min.</a:t>
            </a:r>
          </a:p>
          <a:p>
            <a:r>
              <a:rPr lang="sv-SE" sz="1600" smtClean="0">
                <a:solidFill>
                  <a:srgbClr val="404040"/>
                </a:solidFill>
              </a:rPr>
              <a:t>Q: what does it mean? Is the difference significant enough?</a:t>
            </a:r>
            <a:endParaRPr lang="sv-SE" sz="1600" dirty="0" smtClean="0">
              <a:solidFill>
                <a:srgbClr val="404040"/>
              </a:solidFill>
            </a:endParaRPr>
          </a:p>
        </p:txBody>
      </p:sp>
      <p:graphicFrame>
        <p:nvGraphicFramePr>
          <p:cNvPr id="10" name="Chart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34770030"/>
              </p:ext>
            </p:extLst>
          </p:nvPr>
        </p:nvGraphicFramePr>
        <p:xfrm>
          <a:off x="685800" y="1219200"/>
          <a:ext cx="5989320" cy="49987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8854368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14</a:t>
            </a:r>
            <a:r>
              <a:rPr lang="en-US" baseline="30000" dirty="0" smtClean="0"/>
              <a:t>th</a:t>
            </a:r>
            <a:r>
              <a:rPr lang="en-US" dirty="0" smtClean="0"/>
              <a:t> Days Progression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en-GB" smtClean="0"/>
              <a:t>Page </a:t>
            </a:r>
            <a:fld id="{D0A7EFCE-C288-4C08-82BF-A166ED293115}" type="slidenum">
              <a:rPr lang="en-GB" smtClean="0"/>
              <a:pPr/>
              <a:t>19</a:t>
            </a:fld>
            <a:endParaRPr lang="en-GB" dirty="0"/>
          </a:p>
        </p:txBody>
      </p:sp>
      <p:graphicFrame>
        <p:nvGraphicFramePr>
          <p:cNvPr id="7" name="Char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08425297"/>
              </p:ext>
            </p:extLst>
          </p:nvPr>
        </p:nvGraphicFramePr>
        <p:xfrm>
          <a:off x="762000" y="182880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6400800" y="1828800"/>
            <a:ext cx="4648200" cy="1477328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sv-SE" sz="1600" smtClean="0">
                <a:solidFill>
                  <a:srgbClr val="404040"/>
                </a:solidFill>
              </a:rPr>
              <a:t>Group 5 min, players progress faster than group 30 min. </a:t>
            </a:r>
          </a:p>
          <a:p>
            <a:endParaRPr lang="sv-SE" sz="1600">
              <a:solidFill>
                <a:srgbClr val="404040"/>
              </a:solidFill>
            </a:endParaRPr>
          </a:p>
          <a:p>
            <a:r>
              <a:rPr lang="sv-SE" sz="1600" smtClean="0">
                <a:solidFill>
                  <a:srgbClr val="404040"/>
                </a:solidFill>
              </a:rPr>
              <a:t>Progression speed slows down towards the end?</a:t>
            </a:r>
          </a:p>
          <a:p>
            <a:endParaRPr lang="sv-SE" sz="1600">
              <a:solidFill>
                <a:srgbClr val="404040"/>
              </a:solidFill>
            </a:endParaRPr>
          </a:p>
          <a:p>
            <a:r>
              <a:rPr lang="sv-SE" sz="1600" smtClean="0">
                <a:solidFill>
                  <a:srgbClr val="404040"/>
                </a:solidFill>
              </a:rPr>
              <a:t>(Need to look at player churn stats)</a:t>
            </a:r>
          </a:p>
          <a:p>
            <a:endParaRPr lang="sv-SE" sz="1600" dirty="0" smtClean="0">
              <a:solidFill>
                <a:srgbClr val="4040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39280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2350800"/>
            <a:ext cx="12192000" cy="14592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Business Performance Managers’ Case Study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GB" smtClean="0"/>
              <a:t>Page </a:t>
            </a:r>
            <a:fld id="{D0A7EFCE-C288-4C08-82BF-A166ED293115}" type="slidenum">
              <a:rPr lang="en-GB" smtClean="0"/>
              <a:pPr/>
              <a:t>2</a:t>
            </a:fld>
            <a:endParaRPr lang="en-GB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" y="2819400"/>
            <a:ext cx="10820355" cy="3911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1618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Active Paying Users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en-GB" smtClean="0"/>
              <a:t>Page </a:t>
            </a:r>
            <a:fld id="{D0A7EFCE-C288-4C08-82BF-A166ED293115}" type="slidenum">
              <a:rPr lang="en-GB" smtClean="0"/>
              <a:pPr/>
              <a:t>20</a:t>
            </a:fld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mtClean="0"/>
              <a:t>Group 5 min has less active paying users</a:t>
            </a:r>
          </a:p>
          <a:p>
            <a:endParaRPr lang="en-US"/>
          </a:p>
          <a:p>
            <a:r>
              <a:rPr lang="en-US" smtClean="0"/>
              <a:t>What product do players pay on? </a:t>
            </a:r>
            <a:endParaRPr lang="en-US"/>
          </a:p>
        </p:txBody>
      </p:sp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5516412"/>
              </p:ext>
            </p:extLst>
          </p:nvPr>
        </p:nvGraphicFramePr>
        <p:xfrm>
          <a:off x="990600" y="1772816"/>
          <a:ext cx="4619364" cy="28575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589254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Daily Games End 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en-GB" smtClean="0"/>
              <a:t>Page </a:t>
            </a:r>
            <a:fld id="{D0A7EFCE-C288-4C08-82BF-A166ED293115}" type="slidenum">
              <a:rPr lang="en-GB" smtClean="0"/>
              <a:pPr/>
              <a:t>21</a:t>
            </a:fld>
            <a:endParaRPr lang="en-GB" dirty="0"/>
          </a:p>
        </p:txBody>
      </p:sp>
      <p:graphicFrame>
        <p:nvGraphicFramePr>
          <p:cNvPr id="7" name="Char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61302075"/>
              </p:ext>
            </p:extLst>
          </p:nvPr>
        </p:nvGraphicFramePr>
        <p:xfrm>
          <a:off x="685800" y="160020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5867400" y="1736248"/>
            <a:ext cx="5562600" cy="984885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sv-SE" sz="1600" smtClean="0">
                <a:solidFill>
                  <a:srgbClr val="404040"/>
                </a:solidFill>
              </a:rPr>
              <a:t>More game end from Group 5 min.</a:t>
            </a:r>
          </a:p>
          <a:p>
            <a:endParaRPr lang="sv-SE" sz="1600">
              <a:solidFill>
                <a:srgbClr val="404040"/>
              </a:solidFill>
            </a:endParaRPr>
          </a:p>
          <a:p>
            <a:r>
              <a:rPr lang="sv-SE" sz="1600" smtClean="0">
                <a:solidFill>
                  <a:srgbClr val="404040"/>
                </a:solidFill>
              </a:rPr>
              <a:t>”player session” affected by number of lives</a:t>
            </a:r>
          </a:p>
          <a:p>
            <a:r>
              <a:rPr lang="sv-SE" sz="1600" smtClean="0">
                <a:solidFill>
                  <a:srgbClr val="404040"/>
                </a:solidFill>
              </a:rPr>
              <a:t>(how much how often) </a:t>
            </a:r>
            <a:endParaRPr lang="sv-SE" sz="1600" dirty="0" smtClean="0">
              <a:solidFill>
                <a:srgbClr val="4040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44739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Daily Paying Users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en-GB" smtClean="0"/>
              <a:t>Page </a:t>
            </a:r>
            <a:fld id="{D0A7EFCE-C288-4C08-82BF-A166ED293115}" type="slidenum">
              <a:rPr lang="en-GB" smtClean="0"/>
              <a:pPr/>
              <a:t>22</a:t>
            </a:fld>
            <a:endParaRPr lang="en-GB" dirty="0"/>
          </a:p>
        </p:txBody>
      </p:sp>
      <p:graphicFrame>
        <p:nvGraphicFramePr>
          <p:cNvPr id="7" name="Char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08859235"/>
              </p:ext>
            </p:extLst>
          </p:nvPr>
        </p:nvGraphicFramePr>
        <p:xfrm>
          <a:off x="1219200" y="182880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6553200" y="2057400"/>
            <a:ext cx="4038600" cy="73866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sv-SE" sz="1600" smtClean="0">
                <a:solidFill>
                  <a:srgbClr val="404040"/>
                </a:solidFill>
              </a:rPr>
              <a:t>More DPU from Group 5 min</a:t>
            </a:r>
          </a:p>
          <a:p>
            <a:endParaRPr lang="sv-SE" sz="1600">
              <a:solidFill>
                <a:srgbClr val="404040"/>
              </a:solidFill>
            </a:endParaRPr>
          </a:p>
          <a:p>
            <a:r>
              <a:rPr lang="sv-SE" sz="1600" smtClean="0">
                <a:solidFill>
                  <a:srgbClr val="404040"/>
                </a:solidFill>
              </a:rPr>
              <a:t>Q: what products do players pay for?</a:t>
            </a:r>
            <a:endParaRPr lang="sv-SE" sz="1600" dirty="0" smtClean="0">
              <a:solidFill>
                <a:srgbClr val="4040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12872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Daily Gross Bookings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en-GB" smtClean="0"/>
              <a:t>Page </a:t>
            </a:r>
            <a:fld id="{D0A7EFCE-C288-4C08-82BF-A166ED293115}" type="slidenum">
              <a:rPr lang="en-GB" smtClean="0"/>
              <a:pPr/>
              <a:t>23</a:t>
            </a:fld>
            <a:endParaRPr lang="en-GB" dirty="0"/>
          </a:p>
        </p:txBody>
      </p:sp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99936446"/>
              </p:ext>
            </p:extLst>
          </p:nvPr>
        </p:nvGraphicFramePr>
        <p:xfrm>
          <a:off x="914400" y="205740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6553200" y="2133600"/>
            <a:ext cx="4343400" cy="73866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sv-SE" sz="1600" smtClean="0">
                <a:solidFill>
                  <a:srgbClr val="404040"/>
                </a:solidFill>
              </a:rPr>
              <a:t>Group 5 min has higher DGB.</a:t>
            </a:r>
          </a:p>
          <a:p>
            <a:endParaRPr lang="sv-SE" sz="1600">
              <a:solidFill>
                <a:srgbClr val="404040"/>
              </a:solidFill>
            </a:endParaRPr>
          </a:p>
          <a:p>
            <a:r>
              <a:rPr lang="sv-SE" sz="1600" smtClean="0">
                <a:solidFill>
                  <a:srgbClr val="404040"/>
                </a:solidFill>
              </a:rPr>
              <a:t>Q: what product?</a:t>
            </a:r>
            <a:endParaRPr lang="sv-SE" sz="1600" dirty="0" smtClean="0">
              <a:solidFill>
                <a:srgbClr val="4040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85915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Daily Messages sent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en-GB" smtClean="0"/>
              <a:t>Page </a:t>
            </a:r>
            <a:fld id="{D0A7EFCE-C288-4C08-82BF-A166ED293115}" type="slidenum">
              <a:rPr lang="en-GB" smtClean="0"/>
              <a:pPr/>
              <a:t>24</a:t>
            </a:fld>
            <a:endParaRPr lang="en-GB" dirty="0"/>
          </a:p>
        </p:txBody>
      </p:sp>
      <p:graphicFrame>
        <p:nvGraphicFramePr>
          <p:cNvPr id="7" name="Char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99014684"/>
              </p:ext>
            </p:extLst>
          </p:nvPr>
        </p:nvGraphicFramePr>
        <p:xfrm>
          <a:off x="1752600" y="220980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8305800" y="1981200"/>
            <a:ext cx="2590800" cy="492443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sv-SE" sz="1600" smtClean="0">
                <a:solidFill>
                  <a:srgbClr val="404040"/>
                </a:solidFill>
              </a:rPr>
              <a:t>Less messages sent from Group 5 min</a:t>
            </a:r>
            <a:endParaRPr lang="sv-SE" sz="1600" dirty="0" smtClean="0">
              <a:solidFill>
                <a:srgbClr val="4040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86797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Gold bars Spent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en-GB" smtClean="0"/>
              <a:t>Page </a:t>
            </a:r>
            <a:fld id="{D0A7EFCE-C288-4C08-82BF-A166ED293115}" type="slidenum">
              <a:rPr lang="en-GB" smtClean="0"/>
              <a:pPr/>
              <a:t>25</a:t>
            </a:fld>
            <a:endParaRPr lang="en-GB" dirty="0"/>
          </a:p>
        </p:txBody>
      </p:sp>
      <p:graphicFrame>
        <p:nvGraphicFramePr>
          <p:cNvPr id="7" name="Char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02404227"/>
              </p:ext>
            </p:extLst>
          </p:nvPr>
        </p:nvGraphicFramePr>
        <p:xfrm>
          <a:off x="990600" y="220980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6248400" y="1828800"/>
            <a:ext cx="5029200" cy="73866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sv-SE" sz="1600" smtClean="0">
                <a:solidFill>
                  <a:srgbClr val="404040"/>
                </a:solidFill>
              </a:rPr>
              <a:t>More Gold bars spent from Group 5 min</a:t>
            </a:r>
          </a:p>
          <a:p>
            <a:endParaRPr lang="sv-SE" sz="1600">
              <a:solidFill>
                <a:srgbClr val="404040"/>
              </a:solidFill>
            </a:endParaRPr>
          </a:p>
          <a:p>
            <a:r>
              <a:rPr lang="sv-SE" sz="1600" smtClean="0">
                <a:solidFill>
                  <a:srgbClr val="404040"/>
                </a:solidFill>
              </a:rPr>
              <a:t>Q: what product do players paid gold bars for?</a:t>
            </a:r>
            <a:endParaRPr lang="sv-SE" sz="1600" dirty="0" smtClean="0">
              <a:solidFill>
                <a:srgbClr val="4040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5508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Gross Bookings of first 10 Transactions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en-GB" smtClean="0"/>
              <a:t>Page </a:t>
            </a:r>
            <a:fld id="{D0A7EFCE-C288-4C08-82BF-A166ED293115}" type="slidenum">
              <a:rPr lang="en-GB" smtClean="0"/>
              <a:pPr/>
              <a:t>26</a:t>
            </a:fld>
            <a:endParaRPr lang="en-GB" dirty="0"/>
          </a:p>
        </p:txBody>
      </p:sp>
      <p:graphicFrame>
        <p:nvGraphicFramePr>
          <p:cNvPr id="7" name="Char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45097832"/>
              </p:ext>
            </p:extLst>
          </p:nvPr>
        </p:nvGraphicFramePr>
        <p:xfrm>
          <a:off x="990600" y="205740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6858000" y="2438400"/>
            <a:ext cx="4925380" cy="73866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sv-SE" sz="1600" smtClean="0">
                <a:solidFill>
                  <a:srgbClr val="404040"/>
                </a:solidFill>
              </a:rPr>
              <a:t>What does this data mean?</a:t>
            </a:r>
          </a:p>
          <a:p>
            <a:endParaRPr lang="sv-SE" sz="1600">
              <a:solidFill>
                <a:srgbClr val="404040"/>
              </a:solidFill>
            </a:endParaRPr>
          </a:p>
          <a:p>
            <a:r>
              <a:rPr lang="sv-SE" sz="1600" smtClean="0">
                <a:solidFill>
                  <a:srgbClr val="404040"/>
                </a:solidFill>
              </a:rPr>
              <a:t>Do player purchase the same type of product?</a:t>
            </a:r>
            <a:endParaRPr lang="sv-SE" sz="1600" dirty="0" smtClean="0">
              <a:solidFill>
                <a:srgbClr val="4040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02067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 Incremental Bookings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en-GB" smtClean="0"/>
              <a:t>Page </a:t>
            </a:r>
            <a:fld id="{D0A7EFCE-C288-4C08-82BF-A166ED293115}" type="slidenum">
              <a:rPr lang="en-GB" smtClean="0"/>
              <a:pPr/>
              <a:t>27</a:t>
            </a:fld>
            <a:endParaRPr lang="en-GB" dirty="0"/>
          </a:p>
        </p:txBody>
      </p:sp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mtClean="0"/>
              <a:t>No significant difference</a:t>
            </a:r>
            <a:endParaRPr lang="en-US"/>
          </a:p>
        </p:txBody>
      </p:sp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49314841"/>
              </p:ext>
            </p:extLst>
          </p:nvPr>
        </p:nvGraphicFramePr>
        <p:xfrm>
          <a:off x="6220727" y="2543216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7501769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Game Ends for Payers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mtClean="0"/>
              <a:t>Same phenomena across all type of players</a:t>
            </a:r>
          </a:p>
          <a:p>
            <a:endParaRPr lang="en-US"/>
          </a:p>
          <a:p>
            <a:r>
              <a:rPr lang="en-US" smtClean="0"/>
              <a:t>Can compare with “game ends for all playres” to see if payers react differently 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en-GB" smtClean="0"/>
              <a:t>Page </a:t>
            </a:r>
            <a:fld id="{D0A7EFCE-C288-4C08-82BF-A166ED293115}" type="slidenum">
              <a:rPr lang="en-GB" smtClean="0"/>
              <a:pPr/>
              <a:t>28</a:t>
            </a:fld>
            <a:endParaRPr lang="en-GB" dirty="0"/>
          </a:p>
        </p:txBody>
      </p:sp>
      <p:graphicFrame>
        <p:nvGraphicFramePr>
          <p:cNvPr id="7" name="Char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26873278"/>
              </p:ext>
            </p:extLst>
          </p:nvPr>
        </p:nvGraphicFramePr>
        <p:xfrm>
          <a:off x="685800" y="228600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9135698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Farm Heroes Saga Healing Lives Test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GB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GB" smtClean="0"/>
              <a:t>Page </a:t>
            </a:r>
            <a:fld id="{D0A7EFCE-C288-4C08-82BF-A166ED293115}" type="slidenum">
              <a:rPr lang="en-GB" smtClean="0"/>
              <a:pPr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324346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15380" y="187800"/>
            <a:ext cx="11268000" cy="1260000"/>
          </a:xfrm>
        </p:spPr>
        <p:txBody>
          <a:bodyPr/>
          <a:lstStyle/>
          <a:p>
            <a:r>
              <a:rPr lang="en-US" dirty="0" smtClean="0"/>
              <a:t>Problem Statement (Context)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515380" y="1143000"/>
            <a:ext cx="11676620" cy="5181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Lives healing system is a feature in Farm Heroes Saga (FHS) that represents the energy a user needs to play the game. The characteristics of the system are:</a:t>
            </a:r>
          </a:p>
          <a:p>
            <a:r>
              <a:rPr lang="en-US" dirty="0" smtClean="0"/>
              <a:t>After installing, the player is given 5 lives, the maximum number of lives a player can have at any moment;</a:t>
            </a:r>
          </a:p>
          <a:p>
            <a:r>
              <a:rPr lang="en-US" dirty="0" smtClean="0"/>
              <a:t>Whenever failing a level, the player loses one life and a count down starts to measure when that life is regenerated;</a:t>
            </a:r>
          </a:p>
          <a:p>
            <a:r>
              <a:rPr lang="en-US" dirty="0" smtClean="0"/>
              <a:t>If at any point the player loses the last life, they are given the opportunity to purchase additional lives for an amount of gold bars.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 smtClean="0"/>
              <a:t>To assess the impact of a reduced regeneration time, FHS tested whether players should wait 30 minutes or 5 minutes for a life to be refilled.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In the file attached, the results for a series of metrics are reported. Based on the data, </a:t>
            </a:r>
            <a:r>
              <a:rPr lang="en-US" dirty="0" smtClean="0">
                <a:solidFill>
                  <a:schemeClr val="accent1"/>
                </a:solidFill>
              </a:rPr>
              <a:t>extract as much information as possible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accent2"/>
                </a:solidFill>
              </a:rPr>
              <a:t>and present it in a clear, concise way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3"/>
                </a:solidFill>
              </a:rPr>
              <a:t>together with a recommendation </a:t>
            </a:r>
            <a:r>
              <a:rPr lang="en-US" dirty="0" smtClean="0"/>
              <a:t>on which group (30 minutes or 5 minutes) to be the final implementation </a:t>
            </a:r>
            <a:r>
              <a:rPr lang="en-US" dirty="0" smtClean="0">
                <a:solidFill>
                  <a:srgbClr val="FA4092"/>
                </a:solidFill>
              </a:rPr>
              <a:t>and future analyses or tests</a:t>
            </a:r>
            <a:r>
              <a:rPr lang="en-US" dirty="0" smtClean="0"/>
              <a:t> you would want to run.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en-GB" smtClean="0"/>
              <a:t>Page </a:t>
            </a:r>
            <a:fld id="{D0A7EFCE-C288-4C08-82BF-A166ED293115}" type="slidenum">
              <a:rPr lang="en-GB" smtClean="0"/>
              <a:pPr/>
              <a:t>4</a:t>
            </a:fld>
            <a:endParaRPr lang="en-GB" dirty="0"/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560369"/>
              </p:ext>
            </p:extLst>
          </p:nvPr>
        </p:nvGraphicFramePr>
        <p:xfrm>
          <a:off x="7543800" y="4724400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2" name="Worksheet" showAsIcon="1" r:id="rId3" imgW="914400" imgH="771480" progId="Excel.Sheet.12">
                  <p:embed/>
                </p:oleObj>
              </mc:Choice>
              <mc:Fallback>
                <p:oleObj name="Worksheet" showAsIcon="1" r:id="rId3" imgW="914400" imgH="77148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543800" y="4724400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149897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Definitions and notions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2</a:t>
            </a:r>
            <a:r>
              <a:rPr lang="en-US" baseline="30000" dirty="0" smtClean="0"/>
              <a:t>nd</a:t>
            </a:r>
            <a:r>
              <a:rPr lang="en-US" dirty="0" smtClean="0"/>
              <a:t> Day Retention - Players that installed the game in a day and return in the game the next day;</a:t>
            </a:r>
          </a:p>
          <a:p>
            <a:r>
              <a:rPr lang="en-US" dirty="0" smtClean="0"/>
              <a:t>7</a:t>
            </a:r>
            <a:r>
              <a:rPr lang="en-US" baseline="30000" dirty="0" smtClean="0"/>
              <a:t>th</a:t>
            </a:r>
            <a:r>
              <a:rPr lang="en-US" dirty="0" smtClean="0"/>
              <a:t> Day Retention - Players </a:t>
            </a:r>
            <a:r>
              <a:rPr lang="en-US" dirty="0"/>
              <a:t>that installed the game in a day and return in the game </a:t>
            </a:r>
            <a:r>
              <a:rPr lang="en-US" dirty="0" smtClean="0"/>
              <a:t>in the 7</a:t>
            </a:r>
            <a:r>
              <a:rPr lang="en-US" baseline="30000" dirty="0" smtClean="0"/>
              <a:t>th</a:t>
            </a:r>
            <a:r>
              <a:rPr lang="en-US" dirty="0" smtClean="0"/>
              <a:t> day;</a:t>
            </a:r>
          </a:p>
          <a:p>
            <a:r>
              <a:rPr lang="en-US" dirty="0" smtClean="0"/>
              <a:t>14</a:t>
            </a:r>
            <a:r>
              <a:rPr lang="en-US" baseline="30000" dirty="0" smtClean="0"/>
              <a:t>th</a:t>
            </a:r>
            <a:r>
              <a:rPr lang="en-US" dirty="0" smtClean="0"/>
              <a:t> </a:t>
            </a:r>
            <a:r>
              <a:rPr lang="en-US" dirty="0"/>
              <a:t>Day Retention - Players that installed the game in a day and return in the game in the </a:t>
            </a:r>
            <a:r>
              <a:rPr lang="en-US" dirty="0" smtClean="0"/>
              <a:t>14</a:t>
            </a:r>
            <a:r>
              <a:rPr lang="en-US" baseline="30000" dirty="0" smtClean="0"/>
              <a:t>th</a:t>
            </a:r>
            <a:r>
              <a:rPr lang="en-US" dirty="0" smtClean="0"/>
              <a:t> </a:t>
            </a:r>
            <a:r>
              <a:rPr lang="en-US" dirty="0"/>
              <a:t>day</a:t>
            </a:r>
            <a:r>
              <a:rPr lang="en-US" dirty="0" smtClean="0"/>
              <a:t>;</a:t>
            </a:r>
          </a:p>
          <a:p>
            <a:r>
              <a:rPr lang="en-US" dirty="0" smtClean="0"/>
              <a:t>Daily Active Users – All players that opened the game in any given day;</a:t>
            </a:r>
          </a:p>
          <a:p>
            <a:r>
              <a:rPr lang="en-US" dirty="0" smtClean="0"/>
              <a:t>Daily Converters – All players that purchased for the first time in a given day;</a:t>
            </a:r>
          </a:p>
          <a:p>
            <a:r>
              <a:rPr lang="en-US" dirty="0" smtClean="0"/>
              <a:t>New Installs 14 Day Churn – The number of players that installed the game in a day and churned in 14 days or less;</a:t>
            </a:r>
          </a:p>
          <a:p>
            <a:r>
              <a:rPr lang="en-US" dirty="0" smtClean="0"/>
              <a:t>Churner – A player that stopped playing the game for a longer period of time;</a:t>
            </a:r>
          </a:p>
          <a:p>
            <a:r>
              <a:rPr lang="en-US" dirty="0" smtClean="0"/>
              <a:t>14</a:t>
            </a:r>
            <a:r>
              <a:rPr lang="en-US" baseline="30000" dirty="0" smtClean="0"/>
              <a:t>th</a:t>
            </a:r>
            <a:r>
              <a:rPr lang="en-US" dirty="0" smtClean="0"/>
              <a:t> Day Progression – The maximum level a player reached in 14 days since installing the game;</a:t>
            </a:r>
          </a:p>
          <a:p>
            <a:r>
              <a:rPr lang="en-US" dirty="0" smtClean="0"/>
              <a:t>Daily Game Ends – The total number of game rounds played in a day;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en-GB" smtClean="0"/>
              <a:t>Page </a:t>
            </a:r>
            <a:fld id="{D0A7EFCE-C288-4C08-82BF-A166ED293115}" type="slidenum">
              <a:rPr lang="en-GB" smtClean="0"/>
              <a:pPr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651916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Definitions and notions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Daily Paying Users – The total number of players that performed at least 1 transaction in a given day;</a:t>
            </a:r>
          </a:p>
          <a:p>
            <a:r>
              <a:rPr lang="en-US" dirty="0" smtClean="0"/>
              <a:t>Daily Gross Bookings – The total amount of money accounted from transactions in a day;</a:t>
            </a:r>
          </a:p>
          <a:p>
            <a:r>
              <a:rPr lang="en-US" dirty="0" smtClean="0"/>
              <a:t>Episode Difficulty – The number of attempts per player needed to complete an episode;</a:t>
            </a:r>
          </a:p>
          <a:p>
            <a:r>
              <a:rPr lang="en-US" dirty="0" smtClean="0"/>
              <a:t>Daily Messages Sent – The total number of messages sent in a day;</a:t>
            </a:r>
          </a:p>
          <a:p>
            <a:r>
              <a:rPr lang="en-US" dirty="0" smtClean="0"/>
              <a:t>Gold Bars Spent – The sum of all gold bars spent by all players for their purchases;</a:t>
            </a:r>
          </a:p>
          <a:p>
            <a:r>
              <a:rPr lang="en-US" dirty="0" smtClean="0"/>
              <a:t>Gross Bookings from first 10 Transactions – The amount of money accounted by each transaction number;</a:t>
            </a:r>
          </a:p>
          <a:p>
            <a:r>
              <a:rPr lang="en-US" dirty="0" smtClean="0"/>
              <a:t>Network Incremental Bookings – The additional revenue created for the network;</a:t>
            </a:r>
          </a:p>
          <a:p>
            <a:r>
              <a:rPr lang="en-US" dirty="0" smtClean="0"/>
              <a:t>Game Ends for Payers – The total number of game rounds played by paying users;</a:t>
            </a:r>
          </a:p>
          <a:p>
            <a:r>
              <a:rPr lang="en-US" dirty="0" smtClean="0"/>
              <a:t>Daily Active Payers – The number of players that paid at least once in the last 30 days and opened the game in a given day;</a:t>
            </a:r>
          </a:p>
          <a:p>
            <a:r>
              <a:rPr lang="en-US" dirty="0" smtClean="0"/>
              <a:t>Weekly Active Users – The number of players that opened the game in a given week. 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en-GB" smtClean="0"/>
              <a:t>Page </a:t>
            </a:r>
            <a:fld id="{D0A7EFCE-C288-4C08-82BF-A166ED293115}" type="slidenum">
              <a:rPr lang="en-GB" smtClean="0"/>
              <a:pPr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10720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15380" y="187800"/>
            <a:ext cx="11268000" cy="1260000"/>
          </a:xfrm>
        </p:spPr>
        <p:txBody>
          <a:bodyPr/>
          <a:lstStyle/>
          <a:p>
            <a:r>
              <a:rPr lang="en-US" dirty="0" smtClean="0"/>
              <a:t>30min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en-GB" dirty="0" smtClean="0"/>
              <a:t>Page </a:t>
            </a:r>
            <a:fld id="{D0A7EFCE-C288-4C08-82BF-A166ED293115}" type="slidenum">
              <a:rPr lang="en-GB" smtClean="0"/>
              <a:pPr/>
              <a:t>7</a:t>
            </a:fld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515380" y="1772817"/>
            <a:ext cx="4590020" cy="6655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sv-SE" altLang="zh-CN" sz="4000" dirty="0" smtClean="0">
                <a:solidFill>
                  <a:schemeClr val="accent1"/>
                </a:solidFill>
              </a:rPr>
              <a:t>Better engagement ! </a:t>
            </a:r>
            <a:endParaRPr lang="sv-SE" sz="4000" dirty="0">
              <a:solidFill>
                <a:schemeClr val="accent1"/>
              </a:solidFill>
            </a:endParaRPr>
          </a:p>
        </p:txBody>
      </p:sp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99186171"/>
              </p:ext>
            </p:extLst>
          </p:nvPr>
        </p:nvGraphicFramePr>
        <p:xfrm>
          <a:off x="457200" y="2895600"/>
          <a:ext cx="5029200" cy="32637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0" name="Chart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37295470"/>
              </p:ext>
            </p:extLst>
          </p:nvPr>
        </p:nvGraphicFramePr>
        <p:xfrm>
          <a:off x="5791200" y="187800"/>
          <a:ext cx="5687380" cy="3581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2" name="Chart 1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83830803"/>
              </p:ext>
            </p:extLst>
          </p:nvPr>
        </p:nvGraphicFramePr>
        <p:xfrm>
          <a:off x="7767600" y="3962400"/>
          <a:ext cx="3710980" cy="233514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25373013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33400" y="457200"/>
            <a:ext cx="11268000" cy="12600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00B67D"/>
                </a:solidFill>
              </a:rPr>
              <a:t>5 min</a:t>
            </a:r>
            <a:endParaRPr lang="en-US" dirty="0">
              <a:solidFill>
                <a:srgbClr val="00B67D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en-GB" smtClean="0"/>
              <a:t>Page </a:t>
            </a:r>
            <a:fld id="{D0A7EFCE-C288-4C08-82BF-A166ED293115}" type="slidenum">
              <a:rPr lang="en-GB" smtClean="0"/>
              <a:pPr/>
              <a:t>8</a:t>
            </a:fld>
            <a:endParaRPr lang="en-GB" dirty="0"/>
          </a:p>
        </p:txBody>
      </p:sp>
      <p:graphicFrame>
        <p:nvGraphicFramePr>
          <p:cNvPr id="9" name="Chart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69639332"/>
              </p:ext>
            </p:extLst>
          </p:nvPr>
        </p:nvGraphicFramePr>
        <p:xfrm>
          <a:off x="5638800" y="1447800"/>
          <a:ext cx="5943600" cy="44324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2" name="Chart 1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27169543"/>
              </p:ext>
            </p:extLst>
          </p:nvPr>
        </p:nvGraphicFramePr>
        <p:xfrm>
          <a:off x="535709" y="3352800"/>
          <a:ext cx="4186200" cy="242800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0" name="Content Placeholder 4"/>
          <p:cNvSpPr>
            <a:spLocks noGrp="1"/>
          </p:cNvSpPr>
          <p:nvPr>
            <p:ph idx="1"/>
          </p:nvPr>
        </p:nvSpPr>
        <p:spPr>
          <a:xfrm>
            <a:off x="515380" y="1772817"/>
            <a:ext cx="5652020" cy="5893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sv-SE" sz="4000" dirty="0" smtClean="0">
                <a:solidFill>
                  <a:srgbClr val="00B67D"/>
                </a:solidFill>
              </a:rPr>
              <a:t>Higher Gross Booking!</a:t>
            </a:r>
            <a:endParaRPr lang="sv-SE" sz="4000" dirty="0"/>
          </a:p>
        </p:txBody>
      </p:sp>
    </p:spTree>
    <p:extLst>
      <p:ext uri="{BB962C8B-B14F-4D97-AF65-F5344CB8AC3E}">
        <p14:creationId xmlns:p14="http://schemas.microsoft.com/office/powerpoint/2010/main" val="24104419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352800" y="2667000"/>
            <a:ext cx="6096000" cy="1260000"/>
          </a:xfrm>
        </p:spPr>
        <p:txBody>
          <a:bodyPr/>
          <a:lstStyle/>
          <a:p>
            <a:r>
              <a:rPr lang="sv-SE" dirty="0" smtClean="0"/>
              <a:t>Why better engagement? </a:t>
            </a:r>
            <a:endParaRPr lang="sv-SE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en-GB" smtClean="0"/>
              <a:t>Page </a:t>
            </a:r>
            <a:fld id="{D0A7EFCE-C288-4C08-82BF-A166ED293115}" type="slidenum">
              <a:rPr lang="en-GB" smtClean="0"/>
              <a:pPr/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0543701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PRESENTER" val="5e7d472dee68f93eae9fd62412a27fcd28f34eaa"/>
</p:tagLst>
</file>

<file path=ppt/theme/theme1.xml><?xml version="1.0" encoding="utf-8"?>
<a:theme xmlns:a="http://schemas.openxmlformats.org/drawingml/2006/main" name="Master – King Orange">
  <a:themeElements>
    <a:clrScheme name="King">
      <a:dk1>
        <a:sysClr val="windowText" lastClr="000000"/>
      </a:dk1>
      <a:lt1>
        <a:sysClr val="window" lastClr="FFFFFF"/>
      </a:lt1>
      <a:dk2>
        <a:srgbClr val="AAA293"/>
      </a:dk2>
      <a:lt2>
        <a:srgbClr val="F2F2EB"/>
      </a:lt2>
      <a:accent1>
        <a:srgbClr val="FF6A00"/>
      </a:accent1>
      <a:accent2>
        <a:srgbClr val="00B67D"/>
      </a:accent2>
      <a:accent3>
        <a:srgbClr val="FA4092"/>
      </a:accent3>
      <a:accent4>
        <a:srgbClr val="FFC000"/>
      </a:accent4>
      <a:accent5>
        <a:srgbClr val="AAA293"/>
      </a:accent5>
      <a:accent6>
        <a:srgbClr val="464646"/>
      </a:accent6>
      <a:hlink>
        <a:srgbClr val="00B67D"/>
      </a:hlink>
      <a:folHlink>
        <a:srgbClr val="800080"/>
      </a:folHlink>
    </a:clrScheme>
    <a:fontScheme name="King_Font">
      <a:majorFont>
        <a:latin typeface="Super Grotesk Offc Pro"/>
        <a:ea typeface=""/>
        <a:cs typeface=""/>
      </a:majorFont>
      <a:minorFont>
        <a:latin typeface="Super Grotesk Offc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lIns="0" tIns="0" rIns="0" bIns="0"/>
      <a:lstStyle>
        <a:defPPr>
          <a:defRPr sz="1600" dirty="0" smtClean="0">
            <a:solidFill>
              <a:srgbClr val="404040"/>
            </a:solidFill>
          </a:defRPr>
        </a:defPPr>
      </a:lstStyle>
    </a:txDef>
  </a:objectDefaults>
  <a:extraClrSchemeLst/>
  <a:custClrLst>
    <a:custClr name="King Orange 100%">
      <a:srgbClr val="FF6A00"/>
    </a:custClr>
    <a:custClr name="King Orange 80%">
      <a:srgbClr val="FF8833"/>
    </a:custClr>
    <a:custClr name="King Orange 60%">
      <a:srgbClr val="FFA666"/>
    </a:custClr>
    <a:custClr name="King Orange 40%">
      <a:srgbClr val="FFC399"/>
    </a:custClr>
    <a:custClr name="King Fresh Mint 100%">
      <a:srgbClr val="00B67D"/>
    </a:custClr>
    <a:custClr name="King Fresh Mint 80%">
      <a:srgbClr val="33C596"/>
    </a:custClr>
    <a:custClr name="King Fresh Mint 60%">
      <a:srgbClr val="66D3B0"/>
    </a:custClr>
    <a:custClr name="King Fresh Mint 40%">
      <a:srgbClr val="99E2CB"/>
    </a:custClr>
    <a:custClr name="King Happy Pink 100%">
      <a:srgbClr val="FA4092"/>
    </a:custClr>
    <a:custClr name="King Happy Pink 80%">
      <a:srgbClr val="FA66A8"/>
    </a:custClr>
    <a:custClr name="King Happy Pink 60%">
      <a:srgbClr val="FB8CBE"/>
    </a:custClr>
    <a:custClr name="King Happy Pink 40%">
      <a:srgbClr val="FDB3D3"/>
    </a:custClr>
    <a:custClr name="King Sunny Yellow 100%">
      <a:srgbClr val="FFC000"/>
    </a:custClr>
    <a:custClr name="King Sunny Yellow 80%">
      <a:srgbClr val="FFCD33"/>
    </a:custClr>
    <a:custClr name="King Sunny Yellow 60%">
      <a:srgbClr val="FFD966"/>
    </a:custClr>
    <a:custClr name="King Sunny Yellow 40%">
      <a:srgbClr val="FFE699"/>
    </a:custClr>
    <a:custClr name="King Warm Grey 100%">
      <a:srgbClr val="AAA293"/>
    </a:custClr>
    <a:custClr name="King Warm Grey 80%">
      <a:srgbClr val="BBB5A9"/>
    </a:custClr>
    <a:custClr name="King Warm Grey 60%">
      <a:srgbClr val="CCC7BE"/>
    </a:custClr>
    <a:custClr name="King Warm Grey 40%">
      <a:srgbClr val="DDDAD4"/>
    </a:custClr>
    <a:custClr name="King Cool Grey 100%">
      <a:srgbClr val="464646"/>
    </a:custClr>
    <a:custClr name="King Cool Grey 80%">
      <a:srgbClr val="6B6B6B"/>
    </a:custClr>
    <a:custClr name="King Cool Grey 60%">
      <a:srgbClr val="909090"/>
    </a:custClr>
    <a:custClr name="King Cool Grey 40%">
      <a:srgbClr val="B5B5B5"/>
    </a:custClr>
    <a:custClr name="King Royal White 100%">
      <a:srgbClr val="F7F4EF"/>
    </a:custClr>
  </a:custClrLst>
  <a:extLst>
    <a:ext uri="{05A4C25C-085E-4340-85A3-A5531E510DB2}">
      <thm15:themeFamily xmlns:thm15="http://schemas.microsoft.com/office/thememl/2012/main" name="king_PPTemplate_v3.4.potx" id="{C7C66B35-780A-44A1-A2D3-E86171EB6967}" vid="{71208096-0A2A-4640-A57B-F10E522164E3}"/>
    </a:ext>
  </a:extLst>
</a:theme>
</file>

<file path=ppt/theme/theme10.xml><?xml version="1.0" encoding="utf-8"?>
<a:theme xmlns:a="http://schemas.openxmlformats.org/drawingml/2006/main" name="Office Theme">
  <a:themeElements>
    <a:clrScheme name="King_Color">
      <a:dk1>
        <a:sysClr val="windowText" lastClr="000000"/>
      </a:dk1>
      <a:lt1>
        <a:sysClr val="window" lastClr="FFFFFF"/>
      </a:lt1>
      <a:dk2>
        <a:srgbClr val="C1C19D"/>
      </a:dk2>
      <a:lt2>
        <a:srgbClr val="F2F2EB"/>
      </a:lt2>
      <a:accent1>
        <a:srgbClr val="FF9600"/>
      </a:accent1>
      <a:accent2>
        <a:srgbClr val="00B67D"/>
      </a:accent2>
      <a:accent3>
        <a:srgbClr val="FA4092"/>
      </a:accent3>
      <a:accent4>
        <a:srgbClr val="FFC000"/>
      </a:accent4>
      <a:accent5>
        <a:srgbClr val="C1C19D"/>
      </a:accent5>
      <a:accent6>
        <a:srgbClr val="94897A"/>
      </a:accent6>
      <a:hlink>
        <a:srgbClr val="00B67D"/>
      </a:hlink>
      <a:folHlink>
        <a:srgbClr val="800080"/>
      </a:folHlink>
    </a:clrScheme>
    <a:fontScheme name="King_Font">
      <a:majorFont>
        <a:latin typeface="Super Grotesk Offc Pro"/>
        <a:ea typeface=""/>
        <a:cs typeface=""/>
      </a:majorFont>
      <a:minorFont>
        <a:latin typeface="Super Grotesk Offc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Master – Fresh Mint">
  <a:themeElements>
    <a:clrScheme name="King Green">
      <a:dk1>
        <a:sysClr val="windowText" lastClr="000000"/>
      </a:dk1>
      <a:lt1>
        <a:sysClr val="window" lastClr="FFFFFF"/>
      </a:lt1>
      <a:dk2>
        <a:srgbClr val="AAA293"/>
      </a:dk2>
      <a:lt2>
        <a:srgbClr val="F2F2EB"/>
      </a:lt2>
      <a:accent1>
        <a:srgbClr val="FF6A00"/>
      </a:accent1>
      <a:accent2>
        <a:srgbClr val="00B67D"/>
      </a:accent2>
      <a:accent3>
        <a:srgbClr val="FA4092"/>
      </a:accent3>
      <a:accent4>
        <a:srgbClr val="FFC000"/>
      </a:accent4>
      <a:accent5>
        <a:srgbClr val="AAA293"/>
      </a:accent5>
      <a:accent6>
        <a:srgbClr val="464646"/>
      </a:accent6>
      <a:hlink>
        <a:srgbClr val="00B67D"/>
      </a:hlink>
      <a:folHlink>
        <a:srgbClr val="800080"/>
      </a:folHlink>
    </a:clrScheme>
    <a:fontScheme name="King_Font">
      <a:majorFont>
        <a:latin typeface="Super Grotesk Offc Pro"/>
        <a:ea typeface=""/>
        <a:cs typeface=""/>
      </a:majorFont>
      <a:minorFont>
        <a:latin typeface="Super Grotesk Offc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lIns="0" tIns="0" rIns="0" bIns="0"/>
      <a:lstStyle>
        <a:defPPr>
          <a:defRPr sz="1600" dirty="0" smtClean="0">
            <a:solidFill>
              <a:srgbClr val="404040"/>
            </a:solidFill>
          </a:defRPr>
        </a:defPPr>
      </a:lstStyle>
    </a:txDef>
  </a:objectDefaults>
  <a:extraClrSchemeLst/>
  <a:custClrLst>
    <a:custClr name="King Orange 100%">
      <a:srgbClr val="FF6A00"/>
    </a:custClr>
    <a:custClr name="King Orange 80%">
      <a:srgbClr val="FF8833"/>
    </a:custClr>
    <a:custClr name="King Orange 60%">
      <a:srgbClr val="FFA666"/>
    </a:custClr>
    <a:custClr name="King Orange 40%">
      <a:srgbClr val="FFC399"/>
    </a:custClr>
    <a:custClr name="King Fresh Mint 100%">
      <a:srgbClr val="00B67D"/>
    </a:custClr>
    <a:custClr name="King Fresh Mint 80%">
      <a:srgbClr val="33C596"/>
    </a:custClr>
    <a:custClr name="King Fresh Mint 60%">
      <a:srgbClr val="66D3B0"/>
    </a:custClr>
    <a:custClr name="King Fresh Mint 40%">
      <a:srgbClr val="99E2CB"/>
    </a:custClr>
    <a:custClr name="King Happy Pink 100%">
      <a:srgbClr val="FA4092"/>
    </a:custClr>
    <a:custClr name="King Happy Pink 80%">
      <a:srgbClr val="FA66A8"/>
    </a:custClr>
    <a:custClr name="King Happy Pink 60%">
      <a:srgbClr val="FB8CBE"/>
    </a:custClr>
    <a:custClr name="King Happy Pink 40%">
      <a:srgbClr val="FDB3D3"/>
    </a:custClr>
    <a:custClr name="King Sunny Yellow 100%">
      <a:srgbClr val="FFC000"/>
    </a:custClr>
    <a:custClr name="King Sunny Yellow 80%">
      <a:srgbClr val="FFCD33"/>
    </a:custClr>
    <a:custClr name="King Sunny Yellow 60%">
      <a:srgbClr val="FFD966"/>
    </a:custClr>
    <a:custClr name="King Sunny Yellow 40%">
      <a:srgbClr val="FFE699"/>
    </a:custClr>
    <a:custClr name="King Warm Grey 100%">
      <a:srgbClr val="AAA293"/>
    </a:custClr>
    <a:custClr name="King Warm Grey 80%">
      <a:srgbClr val="BBB5A9"/>
    </a:custClr>
    <a:custClr name="King Warm Grey 60%">
      <a:srgbClr val="CCC7BE"/>
    </a:custClr>
    <a:custClr name="King Warm Grey 40%">
      <a:srgbClr val="DDDAD4"/>
    </a:custClr>
    <a:custClr name="King Cool Grey 100%">
      <a:srgbClr val="464646"/>
    </a:custClr>
    <a:custClr name="King Cool Grey 80%">
      <a:srgbClr val="6B6B6B"/>
    </a:custClr>
    <a:custClr name="King Cool Grey 60%">
      <a:srgbClr val="909090"/>
    </a:custClr>
    <a:custClr name="King Cool Grey 40%">
      <a:srgbClr val="B5B5B5"/>
    </a:custClr>
    <a:custClr name="King Royal White 100%">
      <a:srgbClr val="F7F4EF"/>
    </a:custClr>
  </a:custClrLst>
  <a:extLst>
    <a:ext uri="{05A4C25C-085E-4340-85A3-A5531E510DB2}">
      <thm15:themeFamily xmlns:thm15="http://schemas.microsoft.com/office/thememl/2012/main" name="king_PPTemplate_v3.4.potx" id="{C7C66B35-780A-44A1-A2D3-E86171EB6967}" vid="{F238A18F-14AD-4180-9E85-46130FCDB8CB}"/>
    </a:ext>
  </a:extLst>
</a:theme>
</file>

<file path=ppt/theme/theme3.xml><?xml version="1.0" encoding="utf-8"?>
<a:theme xmlns:a="http://schemas.openxmlformats.org/drawingml/2006/main" name="Master – Happy Pink">
  <a:themeElements>
    <a:clrScheme name="King">
      <a:dk1>
        <a:sysClr val="windowText" lastClr="000000"/>
      </a:dk1>
      <a:lt1>
        <a:sysClr val="window" lastClr="FFFFFF"/>
      </a:lt1>
      <a:dk2>
        <a:srgbClr val="AAA293"/>
      </a:dk2>
      <a:lt2>
        <a:srgbClr val="F2F2EB"/>
      </a:lt2>
      <a:accent1>
        <a:srgbClr val="FF6A00"/>
      </a:accent1>
      <a:accent2>
        <a:srgbClr val="00B67D"/>
      </a:accent2>
      <a:accent3>
        <a:srgbClr val="FA4092"/>
      </a:accent3>
      <a:accent4>
        <a:srgbClr val="FFC000"/>
      </a:accent4>
      <a:accent5>
        <a:srgbClr val="AAA293"/>
      </a:accent5>
      <a:accent6>
        <a:srgbClr val="464646"/>
      </a:accent6>
      <a:hlink>
        <a:srgbClr val="00B67D"/>
      </a:hlink>
      <a:folHlink>
        <a:srgbClr val="800080"/>
      </a:folHlink>
    </a:clrScheme>
    <a:fontScheme name="King_Font">
      <a:majorFont>
        <a:latin typeface="Super Grotesk Offc Pro"/>
        <a:ea typeface=""/>
        <a:cs typeface=""/>
      </a:majorFont>
      <a:minorFont>
        <a:latin typeface="Super Grotesk Offc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lIns="0" tIns="0" rIns="0" bIns="0"/>
      <a:lstStyle>
        <a:defPPr>
          <a:defRPr sz="1600" dirty="0" smtClean="0">
            <a:solidFill>
              <a:srgbClr val="404040"/>
            </a:solidFill>
          </a:defRPr>
        </a:defPPr>
      </a:lstStyle>
    </a:txDef>
  </a:objectDefaults>
  <a:extraClrSchemeLst/>
  <a:custClrLst>
    <a:custClr name="King Orange 100%">
      <a:srgbClr val="FF6A00"/>
    </a:custClr>
    <a:custClr name="King Orange 80%">
      <a:srgbClr val="FF8833"/>
    </a:custClr>
    <a:custClr name="King Orange 60%">
      <a:srgbClr val="FFA666"/>
    </a:custClr>
    <a:custClr name="King Orange 40%">
      <a:srgbClr val="FFC399"/>
    </a:custClr>
    <a:custClr name="King Fresh Mint 100%">
      <a:srgbClr val="00B67D"/>
    </a:custClr>
    <a:custClr name="King Fresh Mint 80%">
      <a:srgbClr val="33C596"/>
    </a:custClr>
    <a:custClr name="King Fresh Mint 60%">
      <a:srgbClr val="66D3B0"/>
    </a:custClr>
    <a:custClr name="King Fresh Mint 40%">
      <a:srgbClr val="99E2CB"/>
    </a:custClr>
    <a:custClr name="King Happy Pink 100%">
      <a:srgbClr val="FA4092"/>
    </a:custClr>
    <a:custClr name="King Happy Pink 80%">
      <a:srgbClr val="FA66A8"/>
    </a:custClr>
    <a:custClr name="King Happy Pink 60%">
      <a:srgbClr val="FB8CBE"/>
    </a:custClr>
    <a:custClr name="King Happy Pink 40%">
      <a:srgbClr val="FDB3D3"/>
    </a:custClr>
    <a:custClr name="King Sunny Yellow 100%">
      <a:srgbClr val="FFC000"/>
    </a:custClr>
    <a:custClr name="King Sunny Yellow 80%">
      <a:srgbClr val="FFCD33"/>
    </a:custClr>
    <a:custClr name="King Sunny Yellow 60%">
      <a:srgbClr val="FFD966"/>
    </a:custClr>
    <a:custClr name="King Sunny Yellow 40%">
      <a:srgbClr val="FFE699"/>
    </a:custClr>
    <a:custClr name="King Warm Grey 100%">
      <a:srgbClr val="AAA293"/>
    </a:custClr>
    <a:custClr name="King Warm Grey 80%">
      <a:srgbClr val="BBB5A9"/>
    </a:custClr>
    <a:custClr name="King Warm Grey 60%">
      <a:srgbClr val="CCC7BE"/>
    </a:custClr>
    <a:custClr name="King Warm Grey 40%">
      <a:srgbClr val="DDDAD4"/>
    </a:custClr>
    <a:custClr name="King Cool Grey 100%">
      <a:srgbClr val="464646"/>
    </a:custClr>
    <a:custClr name="King Cool Grey 80%">
      <a:srgbClr val="6B6B6B"/>
    </a:custClr>
    <a:custClr name="King Cool Grey 60%">
      <a:srgbClr val="909090"/>
    </a:custClr>
    <a:custClr name="King Cool Grey 40%">
      <a:srgbClr val="B5B5B5"/>
    </a:custClr>
    <a:custClr name="King Royal White 100%">
      <a:srgbClr val="F7F4EF"/>
    </a:custClr>
  </a:custClrLst>
  <a:extLst>
    <a:ext uri="{05A4C25C-085E-4340-85A3-A5531E510DB2}">
      <thm15:themeFamily xmlns:thm15="http://schemas.microsoft.com/office/thememl/2012/main" name="king_PPTemplate_v3.4.potx" id="{C7C66B35-780A-44A1-A2D3-E86171EB6967}" vid="{713E4CCF-EEA9-4FC9-8EC4-A7C1F1E93011}"/>
    </a:ext>
  </a:extLst>
</a:theme>
</file>

<file path=ppt/theme/theme4.xml><?xml version="1.0" encoding="utf-8"?>
<a:theme xmlns:a="http://schemas.openxmlformats.org/drawingml/2006/main" name="Master – Sunny Yellow">
  <a:themeElements>
    <a:clrScheme name="King">
      <a:dk1>
        <a:sysClr val="windowText" lastClr="000000"/>
      </a:dk1>
      <a:lt1>
        <a:sysClr val="window" lastClr="FFFFFF"/>
      </a:lt1>
      <a:dk2>
        <a:srgbClr val="AAA293"/>
      </a:dk2>
      <a:lt2>
        <a:srgbClr val="F2F2EB"/>
      </a:lt2>
      <a:accent1>
        <a:srgbClr val="FF6A00"/>
      </a:accent1>
      <a:accent2>
        <a:srgbClr val="00B67D"/>
      </a:accent2>
      <a:accent3>
        <a:srgbClr val="FA4092"/>
      </a:accent3>
      <a:accent4>
        <a:srgbClr val="FFC000"/>
      </a:accent4>
      <a:accent5>
        <a:srgbClr val="AAA293"/>
      </a:accent5>
      <a:accent6>
        <a:srgbClr val="464646"/>
      </a:accent6>
      <a:hlink>
        <a:srgbClr val="00B67D"/>
      </a:hlink>
      <a:folHlink>
        <a:srgbClr val="800080"/>
      </a:folHlink>
    </a:clrScheme>
    <a:fontScheme name="King_Font">
      <a:majorFont>
        <a:latin typeface="Super Grotesk Offc Pro"/>
        <a:ea typeface=""/>
        <a:cs typeface=""/>
      </a:majorFont>
      <a:minorFont>
        <a:latin typeface="Super Grotesk Offc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lIns="0" tIns="0" rIns="0" bIns="0"/>
      <a:lstStyle>
        <a:defPPr>
          <a:defRPr sz="1600" dirty="0" smtClean="0">
            <a:solidFill>
              <a:srgbClr val="404040"/>
            </a:solidFill>
          </a:defRPr>
        </a:defPPr>
      </a:lstStyle>
    </a:txDef>
  </a:objectDefaults>
  <a:extraClrSchemeLst/>
  <a:custClrLst>
    <a:custClr name="King Orange 100%">
      <a:srgbClr val="FF6A00"/>
    </a:custClr>
    <a:custClr name="King Orange 80%">
      <a:srgbClr val="FF8833"/>
    </a:custClr>
    <a:custClr name="King Orange 60%">
      <a:srgbClr val="FFA666"/>
    </a:custClr>
    <a:custClr name="King Orange 40%">
      <a:srgbClr val="FFC399"/>
    </a:custClr>
    <a:custClr name="King Fresh Mint 100%">
      <a:srgbClr val="00B67D"/>
    </a:custClr>
    <a:custClr name="King Fresh Mint 80%">
      <a:srgbClr val="33C596"/>
    </a:custClr>
    <a:custClr name="King Fresh Mint 60%">
      <a:srgbClr val="66D3B0"/>
    </a:custClr>
    <a:custClr name="King Fresh Mint 40%">
      <a:srgbClr val="99E2CB"/>
    </a:custClr>
    <a:custClr name="King Happy Pink 100%">
      <a:srgbClr val="FA4092"/>
    </a:custClr>
    <a:custClr name="King Happy Pink 80%">
      <a:srgbClr val="FA66A8"/>
    </a:custClr>
    <a:custClr name="King Happy Pink 60%">
      <a:srgbClr val="FB8CBE"/>
    </a:custClr>
    <a:custClr name="King Happy Pink 40%">
      <a:srgbClr val="FDB3D3"/>
    </a:custClr>
    <a:custClr name="King Sunny Yellow 100%">
      <a:srgbClr val="FFC000"/>
    </a:custClr>
    <a:custClr name="King Sunny Yellow 80%">
      <a:srgbClr val="FFCD33"/>
    </a:custClr>
    <a:custClr name="King Sunny Yellow 60%">
      <a:srgbClr val="FFD966"/>
    </a:custClr>
    <a:custClr name="King Sunny Yellow 40%">
      <a:srgbClr val="FFE699"/>
    </a:custClr>
    <a:custClr name="King Warm Grey 100%">
      <a:srgbClr val="AAA293"/>
    </a:custClr>
    <a:custClr name="King Warm Grey 80%">
      <a:srgbClr val="BBB5A9"/>
    </a:custClr>
    <a:custClr name="King Warm Grey 60%">
      <a:srgbClr val="CCC7BE"/>
    </a:custClr>
    <a:custClr name="King Warm Grey 40%">
      <a:srgbClr val="DDDAD4"/>
    </a:custClr>
    <a:custClr name="King Cool Grey 100%">
      <a:srgbClr val="464646"/>
    </a:custClr>
    <a:custClr name="King Cool Grey 80%">
      <a:srgbClr val="6B6B6B"/>
    </a:custClr>
    <a:custClr name="King Cool Grey 60%">
      <a:srgbClr val="909090"/>
    </a:custClr>
    <a:custClr name="King Cool Grey 40%">
      <a:srgbClr val="B5B5B5"/>
    </a:custClr>
    <a:custClr name="King Royal White 100%">
      <a:srgbClr val="F7F4EF"/>
    </a:custClr>
  </a:custClrLst>
  <a:extLst>
    <a:ext uri="{05A4C25C-085E-4340-85A3-A5531E510DB2}">
      <thm15:themeFamily xmlns:thm15="http://schemas.microsoft.com/office/thememl/2012/main" name="king_PPTemplate_v3.4.potx" id="{C7C66B35-780A-44A1-A2D3-E86171EB6967}" vid="{F7D294B6-E989-465A-A928-BD41C8DDED9F}"/>
    </a:ext>
  </a:extLst>
</a:theme>
</file>

<file path=ppt/theme/theme5.xml><?xml version="1.0" encoding="utf-8"?>
<a:theme xmlns:a="http://schemas.openxmlformats.org/drawingml/2006/main" name="Master – Warm Grey">
  <a:themeElements>
    <a:clrScheme name="King">
      <a:dk1>
        <a:sysClr val="windowText" lastClr="000000"/>
      </a:dk1>
      <a:lt1>
        <a:sysClr val="window" lastClr="FFFFFF"/>
      </a:lt1>
      <a:dk2>
        <a:srgbClr val="AAA293"/>
      </a:dk2>
      <a:lt2>
        <a:srgbClr val="F2F2EB"/>
      </a:lt2>
      <a:accent1>
        <a:srgbClr val="FF6A00"/>
      </a:accent1>
      <a:accent2>
        <a:srgbClr val="00B67D"/>
      </a:accent2>
      <a:accent3>
        <a:srgbClr val="FA4092"/>
      </a:accent3>
      <a:accent4>
        <a:srgbClr val="FFC000"/>
      </a:accent4>
      <a:accent5>
        <a:srgbClr val="AAA293"/>
      </a:accent5>
      <a:accent6>
        <a:srgbClr val="464646"/>
      </a:accent6>
      <a:hlink>
        <a:srgbClr val="00B67D"/>
      </a:hlink>
      <a:folHlink>
        <a:srgbClr val="800080"/>
      </a:folHlink>
    </a:clrScheme>
    <a:fontScheme name="King_Font">
      <a:majorFont>
        <a:latin typeface="Super Grotesk Offc Pro"/>
        <a:ea typeface=""/>
        <a:cs typeface=""/>
      </a:majorFont>
      <a:minorFont>
        <a:latin typeface="Super Grotesk Offc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lIns="0" tIns="0" rIns="0" bIns="0"/>
      <a:lstStyle>
        <a:defPPr>
          <a:defRPr sz="1600" dirty="0" smtClean="0">
            <a:solidFill>
              <a:srgbClr val="404040"/>
            </a:solidFill>
          </a:defRPr>
        </a:defPPr>
      </a:lstStyle>
    </a:txDef>
  </a:objectDefaults>
  <a:extraClrSchemeLst/>
  <a:custClrLst>
    <a:custClr name="King Orange 100%">
      <a:srgbClr val="FF6A00"/>
    </a:custClr>
    <a:custClr name="King Orange 80%">
      <a:srgbClr val="FF8833"/>
    </a:custClr>
    <a:custClr name="King Orange 60%">
      <a:srgbClr val="FFA666"/>
    </a:custClr>
    <a:custClr name="King Orange 40%">
      <a:srgbClr val="FFC399"/>
    </a:custClr>
    <a:custClr name="King Fresh Mint 100%">
      <a:srgbClr val="00B67D"/>
    </a:custClr>
    <a:custClr name="King Fresh Mint 80%">
      <a:srgbClr val="33C596"/>
    </a:custClr>
    <a:custClr name="King Fresh Mint 60%">
      <a:srgbClr val="66D3B0"/>
    </a:custClr>
    <a:custClr name="King Fresh Mint 40%">
      <a:srgbClr val="99E2CB"/>
    </a:custClr>
    <a:custClr name="King Happy Pink 100%">
      <a:srgbClr val="FA4092"/>
    </a:custClr>
    <a:custClr name="King Happy Pink 80%">
      <a:srgbClr val="FA66A8"/>
    </a:custClr>
    <a:custClr name="King Happy Pink 60%">
      <a:srgbClr val="FB8CBE"/>
    </a:custClr>
    <a:custClr name="King Happy Pink 40%">
      <a:srgbClr val="FDB3D3"/>
    </a:custClr>
    <a:custClr name="King Sunny Yellow 100%">
      <a:srgbClr val="FFC000"/>
    </a:custClr>
    <a:custClr name="King Sunny Yellow 80%">
      <a:srgbClr val="FFCD33"/>
    </a:custClr>
    <a:custClr name="King Sunny Yellow 60%">
      <a:srgbClr val="FFD966"/>
    </a:custClr>
    <a:custClr name="King Sunny Yellow 40%">
      <a:srgbClr val="FFE699"/>
    </a:custClr>
    <a:custClr name="King Warm Grey 100%">
      <a:srgbClr val="AAA293"/>
    </a:custClr>
    <a:custClr name="King Warm Grey 80%">
      <a:srgbClr val="BBB5A9"/>
    </a:custClr>
    <a:custClr name="King Warm Grey 60%">
      <a:srgbClr val="CCC7BE"/>
    </a:custClr>
    <a:custClr name="King Warm Grey 40%">
      <a:srgbClr val="DDDAD4"/>
    </a:custClr>
    <a:custClr name="King Cool Grey 100%">
      <a:srgbClr val="464646"/>
    </a:custClr>
    <a:custClr name="King Cool Grey 80%">
      <a:srgbClr val="6B6B6B"/>
    </a:custClr>
    <a:custClr name="King Cool Grey 60%">
      <a:srgbClr val="909090"/>
    </a:custClr>
    <a:custClr name="King Cool Grey 40%">
      <a:srgbClr val="B5B5B5"/>
    </a:custClr>
    <a:custClr name="King Royal White 100%">
      <a:srgbClr val="F7F4EF"/>
    </a:custClr>
  </a:custClrLst>
  <a:extLst>
    <a:ext uri="{05A4C25C-085E-4340-85A3-A5531E510DB2}">
      <thm15:themeFamily xmlns:thm15="http://schemas.microsoft.com/office/thememl/2012/main" name="king_PPTemplate_v3.4.potx" id="{C7C66B35-780A-44A1-A2D3-E86171EB6967}" vid="{5ECCDA74-4262-4929-A038-C9B7828B1199}"/>
    </a:ext>
  </a:extLst>
</a:theme>
</file>

<file path=ppt/theme/theme6.xml><?xml version="1.0" encoding="utf-8"?>
<a:theme xmlns:a="http://schemas.openxmlformats.org/drawingml/2006/main" name="Master – Cool Grey">
  <a:themeElements>
    <a:clrScheme name="King">
      <a:dk1>
        <a:sysClr val="windowText" lastClr="000000"/>
      </a:dk1>
      <a:lt1>
        <a:sysClr val="window" lastClr="FFFFFF"/>
      </a:lt1>
      <a:dk2>
        <a:srgbClr val="AAA293"/>
      </a:dk2>
      <a:lt2>
        <a:srgbClr val="F2F2EB"/>
      </a:lt2>
      <a:accent1>
        <a:srgbClr val="FF6A00"/>
      </a:accent1>
      <a:accent2>
        <a:srgbClr val="00B67D"/>
      </a:accent2>
      <a:accent3>
        <a:srgbClr val="FA4092"/>
      </a:accent3>
      <a:accent4>
        <a:srgbClr val="FFC000"/>
      </a:accent4>
      <a:accent5>
        <a:srgbClr val="AAA293"/>
      </a:accent5>
      <a:accent6>
        <a:srgbClr val="464646"/>
      </a:accent6>
      <a:hlink>
        <a:srgbClr val="00B67D"/>
      </a:hlink>
      <a:folHlink>
        <a:srgbClr val="800080"/>
      </a:folHlink>
    </a:clrScheme>
    <a:fontScheme name="King_Font">
      <a:majorFont>
        <a:latin typeface="Super Grotesk Offc Pro"/>
        <a:ea typeface=""/>
        <a:cs typeface=""/>
      </a:majorFont>
      <a:minorFont>
        <a:latin typeface="Super Grotesk Offc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lIns="0" tIns="0" rIns="0" bIns="0"/>
      <a:lstStyle>
        <a:defPPr>
          <a:defRPr sz="1600" dirty="0" smtClean="0">
            <a:solidFill>
              <a:srgbClr val="404040"/>
            </a:solidFill>
          </a:defRPr>
        </a:defPPr>
      </a:lstStyle>
    </a:txDef>
  </a:objectDefaults>
  <a:extraClrSchemeLst/>
  <a:custClrLst>
    <a:custClr name="King Orange 100%">
      <a:srgbClr val="FF6A00"/>
    </a:custClr>
    <a:custClr name="King Orange 80%">
      <a:srgbClr val="FF8833"/>
    </a:custClr>
    <a:custClr name="King Orange 60%">
      <a:srgbClr val="FFA666"/>
    </a:custClr>
    <a:custClr name="King Orange 40%">
      <a:srgbClr val="FFC399"/>
    </a:custClr>
    <a:custClr name="King Fresh Mint 100%">
      <a:srgbClr val="00B67D"/>
    </a:custClr>
    <a:custClr name="King Fresh Mint 80%">
      <a:srgbClr val="33C596"/>
    </a:custClr>
    <a:custClr name="King Fresh Mint 60%">
      <a:srgbClr val="66D3B0"/>
    </a:custClr>
    <a:custClr name="King Fresh Mint 40%">
      <a:srgbClr val="99E2CB"/>
    </a:custClr>
    <a:custClr name="King Happy Pink 100%">
      <a:srgbClr val="FA4092"/>
    </a:custClr>
    <a:custClr name="King Happy Pink 80%">
      <a:srgbClr val="FA66A8"/>
    </a:custClr>
    <a:custClr name="King Happy Pink 60%">
      <a:srgbClr val="FB8CBE"/>
    </a:custClr>
    <a:custClr name="King Happy Pink 40%">
      <a:srgbClr val="FDB3D3"/>
    </a:custClr>
    <a:custClr name="King Sunny Yellow 100%">
      <a:srgbClr val="FFC000"/>
    </a:custClr>
    <a:custClr name="King Sunny Yellow 80%">
      <a:srgbClr val="FFCD33"/>
    </a:custClr>
    <a:custClr name="King Sunny Yellow 60%">
      <a:srgbClr val="FFD966"/>
    </a:custClr>
    <a:custClr name="King Sunny Yellow 40%">
      <a:srgbClr val="FFE699"/>
    </a:custClr>
    <a:custClr name="King Warm Grey 100%">
      <a:srgbClr val="AAA293"/>
    </a:custClr>
    <a:custClr name="King Warm Grey 80%">
      <a:srgbClr val="BBB5A9"/>
    </a:custClr>
    <a:custClr name="King Warm Grey 60%">
      <a:srgbClr val="CCC7BE"/>
    </a:custClr>
    <a:custClr name="King Warm Grey 40%">
      <a:srgbClr val="DDDAD4"/>
    </a:custClr>
    <a:custClr name="King Cool Grey 100%">
      <a:srgbClr val="464646"/>
    </a:custClr>
    <a:custClr name="King Cool Grey 80%">
      <a:srgbClr val="6B6B6B"/>
    </a:custClr>
    <a:custClr name="King Cool Grey 60%">
      <a:srgbClr val="909090"/>
    </a:custClr>
    <a:custClr name="King Cool Grey 40%">
      <a:srgbClr val="B5B5B5"/>
    </a:custClr>
    <a:custClr name="King Royal White 100%">
      <a:srgbClr val="F7F4EF"/>
    </a:custClr>
  </a:custClrLst>
  <a:extLst>
    <a:ext uri="{05A4C25C-085E-4340-85A3-A5531E510DB2}">
      <thm15:themeFamily xmlns:thm15="http://schemas.microsoft.com/office/thememl/2012/main" name="king_PPTemplate_v3.4.potx" id="{C7C66B35-780A-44A1-A2D3-E86171EB6967}" vid="{98DBAC87-0C6F-4637-AF3A-BD09885D1E41}"/>
    </a:ext>
  </a:extLst>
</a:theme>
</file>

<file path=ppt/theme/theme7.xml><?xml version="1.0" encoding="utf-8"?>
<a:theme xmlns:a="http://schemas.openxmlformats.org/drawingml/2006/main" name="Orange Line">
  <a:themeElements>
    <a:clrScheme name="King">
      <a:dk1>
        <a:sysClr val="windowText" lastClr="000000"/>
      </a:dk1>
      <a:lt1>
        <a:sysClr val="window" lastClr="FFFFFF"/>
      </a:lt1>
      <a:dk2>
        <a:srgbClr val="AAA293"/>
      </a:dk2>
      <a:lt2>
        <a:srgbClr val="F2F2EB"/>
      </a:lt2>
      <a:accent1>
        <a:srgbClr val="FF6A00"/>
      </a:accent1>
      <a:accent2>
        <a:srgbClr val="00B67D"/>
      </a:accent2>
      <a:accent3>
        <a:srgbClr val="FA4092"/>
      </a:accent3>
      <a:accent4>
        <a:srgbClr val="FFC000"/>
      </a:accent4>
      <a:accent5>
        <a:srgbClr val="AAA293"/>
      </a:accent5>
      <a:accent6>
        <a:srgbClr val="464646"/>
      </a:accent6>
      <a:hlink>
        <a:srgbClr val="00B67D"/>
      </a:hlink>
      <a:folHlink>
        <a:srgbClr val="800080"/>
      </a:folHlink>
    </a:clrScheme>
    <a:fontScheme name="King_Font">
      <a:majorFont>
        <a:latin typeface="Super Grotesk Offc Pro"/>
        <a:ea typeface=""/>
        <a:cs typeface=""/>
      </a:majorFont>
      <a:minorFont>
        <a:latin typeface="Super Grotesk Offc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lIns="0" tIns="0" rIns="0" bIns="0"/>
      <a:lstStyle>
        <a:defPPr>
          <a:defRPr sz="1600" dirty="0" smtClean="0">
            <a:solidFill>
              <a:srgbClr val="404040"/>
            </a:solidFill>
          </a:defRPr>
        </a:defPPr>
      </a:lstStyle>
    </a:txDef>
  </a:objectDefaults>
  <a:extraClrSchemeLst/>
  <a:custClrLst>
    <a:custClr name="King Orange 100%">
      <a:srgbClr val="FF6A00"/>
    </a:custClr>
    <a:custClr name="King Orange 80%">
      <a:srgbClr val="FF8833"/>
    </a:custClr>
    <a:custClr name="King Orange 60%">
      <a:srgbClr val="FFA666"/>
    </a:custClr>
    <a:custClr name="King Orange 40%">
      <a:srgbClr val="FFC399"/>
    </a:custClr>
    <a:custClr name="King Fresh Mint 100%">
      <a:srgbClr val="00B67D"/>
    </a:custClr>
    <a:custClr name="King Fresh Mint 80%">
      <a:srgbClr val="33C596"/>
    </a:custClr>
    <a:custClr name="King Fresh Mint 60%">
      <a:srgbClr val="66D3B0"/>
    </a:custClr>
    <a:custClr name="King Fresh Mint 40%">
      <a:srgbClr val="99E2CB"/>
    </a:custClr>
    <a:custClr name="King Happy Pink 100%">
      <a:srgbClr val="FA4092"/>
    </a:custClr>
    <a:custClr name="King Happy Pink 80%">
      <a:srgbClr val="FA66A8"/>
    </a:custClr>
    <a:custClr name="King Happy Pink 60%">
      <a:srgbClr val="FB8CBE"/>
    </a:custClr>
    <a:custClr name="King Happy Pink 40%">
      <a:srgbClr val="FDB3D3"/>
    </a:custClr>
    <a:custClr name="King Sunny Yellow 100%">
      <a:srgbClr val="FFC000"/>
    </a:custClr>
    <a:custClr name="King Sunny Yellow 80%">
      <a:srgbClr val="FFCD33"/>
    </a:custClr>
    <a:custClr name="King Sunny Yellow 60%">
      <a:srgbClr val="FFD966"/>
    </a:custClr>
    <a:custClr name="King Sunny Yellow 40%">
      <a:srgbClr val="FFE699"/>
    </a:custClr>
    <a:custClr name="King Warm Grey 100%">
      <a:srgbClr val="AAA293"/>
    </a:custClr>
    <a:custClr name="King Warm Grey 80%">
      <a:srgbClr val="BBB5A9"/>
    </a:custClr>
    <a:custClr name="King Warm Grey 60%">
      <a:srgbClr val="CCC7BE"/>
    </a:custClr>
    <a:custClr name="King Warm Grey 40%">
      <a:srgbClr val="DDDAD4"/>
    </a:custClr>
    <a:custClr name="King Cool Grey 100%">
      <a:srgbClr val="464646"/>
    </a:custClr>
    <a:custClr name="King Cool Grey 80%">
      <a:srgbClr val="6B6B6B"/>
    </a:custClr>
    <a:custClr name="King Cool Grey 60%">
      <a:srgbClr val="909090"/>
    </a:custClr>
    <a:custClr name="King Cool Grey 40%">
      <a:srgbClr val="B5B5B5"/>
    </a:custClr>
    <a:custClr name="King Royal White 100%">
      <a:srgbClr val="F7F4EF"/>
    </a:custClr>
  </a:custClrLst>
  <a:extLst>
    <a:ext uri="{05A4C25C-085E-4340-85A3-A5531E510DB2}">
      <thm15:themeFamily xmlns:thm15="http://schemas.microsoft.com/office/thememl/2012/main" name="king_PPTemplate_v3.4.potx" id="{C7C66B35-780A-44A1-A2D3-E86171EB6967}" vid="{6198C458-0EBA-4881-9236-8F6CB70D0C62}"/>
    </a:ext>
  </a:extLst>
</a:theme>
</file>

<file path=ppt/theme/theme8.xml><?xml version="1.0" encoding="utf-8"?>
<a:theme xmlns:a="http://schemas.openxmlformats.org/drawingml/2006/main" name="Black Line">
  <a:themeElements>
    <a:clrScheme name="King">
      <a:dk1>
        <a:sysClr val="windowText" lastClr="000000"/>
      </a:dk1>
      <a:lt1>
        <a:sysClr val="window" lastClr="FFFFFF"/>
      </a:lt1>
      <a:dk2>
        <a:srgbClr val="AAA293"/>
      </a:dk2>
      <a:lt2>
        <a:srgbClr val="F2F2EB"/>
      </a:lt2>
      <a:accent1>
        <a:srgbClr val="FF6A00"/>
      </a:accent1>
      <a:accent2>
        <a:srgbClr val="00B67D"/>
      </a:accent2>
      <a:accent3>
        <a:srgbClr val="FA4092"/>
      </a:accent3>
      <a:accent4>
        <a:srgbClr val="FFC000"/>
      </a:accent4>
      <a:accent5>
        <a:srgbClr val="AAA293"/>
      </a:accent5>
      <a:accent6>
        <a:srgbClr val="464646"/>
      </a:accent6>
      <a:hlink>
        <a:srgbClr val="00B67D"/>
      </a:hlink>
      <a:folHlink>
        <a:srgbClr val="800080"/>
      </a:folHlink>
    </a:clrScheme>
    <a:fontScheme name="King_Font">
      <a:majorFont>
        <a:latin typeface="Super Grotesk Offc Pro"/>
        <a:ea typeface=""/>
        <a:cs typeface=""/>
      </a:majorFont>
      <a:minorFont>
        <a:latin typeface="Super Grotesk Offc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lIns="0" tIns="0" rIns="0" bIns="0"/>
      <a:lstStyle>
        <a:defPPr>
          <a:defRPr sz="1600" dirty="0" smtClean="0">
            <a:solidFill>
              <a:srgbClr val="404040"/>
            </a:solidFill>
          </a:defRPr>
        </a:defPPr>
      </a:lstStyle>
    </a:txDef>
  </a:objectDefaults>
  <a:extraClrSchemeLst/>
  <a:custClrLst>
    <a:custClr name="King Orange 100%">
      <a:srgbClr val="FF6A00"/>
    </a:custClr>
    <a:custClr name="King Orange 80%">
      <a:srgbClr val="FF8833"/>
    </a:custClr>
    <a:custClr name="King Orange 60%">
      <a:srgbClr val="FFA666"/>
    </a:custClr>
    <a:custClr name="King Orange 40%">
      <a:srgbClr val="FFC399"/>
    </a:custClr>
    <a:custClr name="King Fresh Mint 100%">
      <a:srgbClr val="00B67D"/>
    </a:custClr>
    <a:custClr name="King Fresh Mint 80%">
      <a:srgbClr val="33C596"/>
    </a:custClr>
    <a:custClr name="King Fresh Mint 60%">
      <a:srgbClr val="66D3B0"/>
    </a:custClr>
    <a:custClr name="King Fresh Mint 40%">
      <a:srgbClr val="99E2CB"/>
    </a:custClr>
    <a:custClr name="King Happy Pink 100%">
      <a:srgbClr val="FA4092"/>
    </a:custClr>
    <a:custClr name="King Happy Pink 80%">
      <a:srgbClr val="FA66A8"/>
    </a:custClr>
    <a:custClr name="King Happy Pink 60%">
      <a:srgbClr val="FB8CBE"/>
    </a:custClr>
    <a:custClr name="King Happy Pink 40%">
      <a:srgbClr val="FDB3D3"/>
    </a:custClr>
    <a:custClr name="King Sunny Yellow 100%">
      <a:srgbClr val="FFC000"/>
    </a:custClr>
    <a:custClr name="King Sunny Yellow 80%">
      <a:srgbClr val="FFCD33"/>
    </a:custClr>
    <a:custClr name="King Sunny Yellow 60%">
      <a:srgbClr val="FFD966"/>
    </a:custClr>
    <a:custClr name="King Sunny Yellow 40%">
      <a:srgbClr val="FFE699"/>
    </a:custClr>
    <a:custClr name="King Warm Grey 100%">
      <a:srgbClr val="AAA293"/>
    </a:custClr>
    <a:custClr name="King Warm Grey 80%">
      <a:srgbClr val="BBB5A9"/>
    </a:custClr>
    <a:custClr name="King Warm Grey 60%">
      <a:srgbClr val="CCC7BE"/>
    </a:custClr>
    <a:custClr name="King Warm Grey 40%">
      <a:srgbClr val="DDDAD4"/>
    </a:custClr>
    <a:custClr name="King Cool Grey 100%">
      <a:srgbClr val="464646"/>
    </a:custClr>
    <a:custClr name="King Cool Grey 80%">
      <a:srgbClr val="6B6B6B"/>
    </a:custClr>
    <a:custClr name="King Cool Grey 60%">
      <a:srgbClr val="909090"/>
    </a:custClr>
    <a:custClr name="King Cool Grey 40%">
      <a:srgbClr val="B5B5B5"/>
    </a:custClr>
    <a:custClr name="King Royal White 100%">
      <a:srgbClr val="F7F4EF"/>
    </a:custClr>
  </a:custClrLst>
  <a:extLst>
    <a:ext uri="{05A4C25C-085E-4340-85A3-A5531E510DB2}">
      <thm15:themeFamily xmlns:thm15="http://schemas.microsoft.com/office/thememl/2012/main" name="king_PPTemplate_v3.4.potx" id="{C7C66B35-780A-44A1-A2D3-E86171EB6967}" vid="{9ACBB74D-40D4-4787-960D-7A85C1ED3B23}"/>
    </a:ext>
  </a:extLst>
</a:theme>
</file>

<file path=ppt/theme/theme9.xml><?xml version="1.0" encoding="utf-8"?>
<a:theme xmlns:a="http://schemas.openxmlformats.org/drawingml/2006/main" name="Office Theme">
  <a:themeElements>
    <a:clrScheme name="King_Color">
      <a:dk1>
        <a:sysClr val="windowText" lastClr="000000"/>
      </a:dk1>
      <a:lt1>
        <a:sysClr val="window" lastClr="FFFFFF"/>
      </a:lt1>
      <a:dk2>
        <a:srgbClr val="C1C19D"/>
      </a:dk2>
      <a:lt2>
        <a:srgbClr val="F2F2EB"/>
      </a:lt2>
      <a:accent1>
        <a:srgbClr val="FF9600"/>
      </a:accent1>
      <a:accent2>
        <a:srgbClr val="00B67D"/>
      </a:accent2>
      <a:accent3>
        <a:srgbClr val="FA4092"/>
      </a:accent3>
      <a:accent4>
        <a:srgbClr val="FFC000"/>
      </a:accent4>
      <a:accent5>
        <a:srgbClr val="C1C19D"/>
      </a:accent5>
      <a:accent6>
        <a:srgbClr val="94897A"/>
      </a:accent6>
      <a:hlink>
        <a:srgbClr val="00B67D"/>
      </a:hlink>
      <a:folHlink>
        <a:srgbClr val="800080"/>
      </a:folHlink>
    </a:clrScheme>
    <a:fontScheme name="King_Font">
      <a:majorFont>
        <a:latin typeface="Super Grotesk Offc Pro"/>
        <a:ea typeface=""/>
        <a:cs typeface=""/>
      </a:majorFont>
      <a:minorFont>
        <a:latin typeface="Super Grotesk Offc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king_PPTemplate_v3.4</Template>
  <TotalTime>4606</TotalTime>
  <Words>1034</Words>
  <Application>Microsoft Office PowerPoint</Application>
  <PresentationFormat>Widescreen</PresentationFormat>
  <Paragraphs>152</Paragraphs>
  <Slides>28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2</vt:i4>
      </vt:variant>
      <vt:variant>
        <vt:lpstr>Theme</vt:lpstr>
      </vt:variant>
      <vt:variant>
        <vt:i4>8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9" baseType="lpstr">
      <vt:lpstr>Arial</vt:lpstr>
      <vt:lpstr>Super Grotesk Offc Pro</vt:lpstr>
      <vt:lpstr>Master – King Orange</vt:lpstr>
      <vt:lpstr>Master – Fresh Mint</vt:lpstr>
      <vt:lpstr>Master – Happy Pink</vt:lpstr>
      <vt:lpstr>Master – Sunny Yellow</vt:lpstr>
      <vt:lpstr>Master – Warm Grey</vt:lpstr>
      <vt:lpstr>Master – Cool Grey</vt:lpstr>
      <vt:lpstr>Orange Line</vt:lpstr>
      <vt:lpstr>Black Line</vt:lpstr>
      <vt:lpstr>Worksheet</vt:lpstr>
      <vt:lpstr>PowerPoint Presentation</vt:lpstr>
      <vt:lpstr>Business Performance Managers’ Case Study</vt:lpstr>
      <vt:lpstr>Farm Heroes Saga Healing Lives Test</vt:lpstr>
      <vt:lpstr>Problem Statement (Context)</vt:lpstr>
      <vt:lpstr>Definitions and notions</vt:lpstr>
      <vt:lpstr>Definitions and notions</vt:lpstr>
      <vt:lpstr>30min </vt:lpstr>
      <vt:lpstr>5 min</vt:lpstr>
      <vt:lpstr>Why better engagement? </vt:lpstr>
      <vt:lpstr>Higher efficiency on progression</vt:lpstr>
      <vt:lpstr>Higher Gross Booking ?</vt:lpstr>
      <vt:lpstr>Better on-boarding experience</vt:lpstr>
      <vt:lpstr>Faster content consumption</vt:lpstr>
      <vt:lpstr>On-boarding experience x Faster content consumption</vt:lpstr>
      <vt:lpstr>Further information</vt:lpstr>
      <vt:lpstr>Conclusion</vt:lpstr>
      <vt:lpstr>7th Day Retention</vt:lpstr>
      <vt:lpstr>New installs 14 Day Churn</vt:lpstr>
      <vt:lpstr>14th Days Progression</vt:lpstr>
      <vt:lpstr>Active Paying Users</vt:lpstr>
      <vt:lpstr>Daily Games End </vt:lpstr>
      <vt:lpstr>Daily Paying Users</vt:lpstr>
      <vt:lpstr>Daily Gross Bookings</vt:lpstr>
      <vt:lpstr>Daily Messages sent</vt:lpstr>
      <vt:lpstr>Gold bars Spent</vt:lpstr>
      <vt:lpstr>Gross Bookings of first 10 Transactions</vt:lpstr>
      <vt:lpstr>Network Incremental Bookings</vt:lpstr>
      <vt:lpstr>Game Ends for Payers</vt:lpstr>
    </vt:vector>
  </TitlesOfParts>
  <Company>King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Puiu Fatulescu</dc:creator>
  <cp:lastModifiedBy>Yan Dou</cp:lastModifiedBy>
  <cp:revision>93</cp:revision>
  <cp:lastPrinted>2015-11-04T13:26:34Z</cp:lastPrinted>
  <dcterms:created xsi:type="dcterms:W3CDTF">2017-07-05T12:46:16Z</dcterms:created>
  <dcterms:modified xsi:type="dcterms:W3CDTF">2017-09-18T15:34:30Z</dcterms:modified>
</cp:coreProperties>
</file>